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6858000" cx="12192000"/>
  <p:notesSz cx="6858000" cy="9144000"/>
  <p:embeddedFontLst>
    <p:embeddedFont>
      <p:font typeface="Poppins"/>
      <p:regular r:id="rId15"/>
      <p:bold r:id="rId16"/>
      <p:italic r:id="rId17"/>
      <p:boldItalic r:id="rId18"/>
    </p:embeddedFont>
    <p:embeddedFont>
      <p:font typeface="Quattrocento Sans"/>
      <p:bold r:id="rId19"/>
      <p:boldItalic r:id="rId20"/>
    </p:embeddedFont>
    <p:embeddedFont>
      <p:font typeface="Gill Sans"/>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h+uWztRMsb6k7RP6qpvpVYwnHTG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QuattrocentoSans-boldItalic.fntdata"/><Relationship Id="rId11" Type="http://schemas.openxmlformats.org/officeDocument/2006/relationships/slide" Target="slides/slide7.xml"/><Relationship Id="rId22" Type="http://schemas.openxmlformats.org/officeDocument/2006/relationships/font" Target="fonts/GillSans-bold.fntdata"/><Relationship Id="rId10" Type="http://schemas.openxmlformats.org/officeDocument/2006/relationships/slide" Target="slides/slide6.xml"/><Relationship Id="rId21" Type="http://schemas.openxmlformats.org/officeDocument/2006/relationships/font" Target="fonts/GillSans-regular.fntdata"/><Relationship Id="rId13" Type="http://schemas.openxmlformats.org/officeDocument/2006/relationships/slide" Target="slides/slide9.xml"/><Relationship Id="rId12" Type="http://schemas.openxmlformats.org/officeDocument/2006/relationships/slide" Target="slides/slide8.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Poppins-regular.fntdata"/><Relationship Id="rId14" Type="http://schemas.openxmlformats.org/officeDocument/2006/relationships/slide" Target="slides/slide10.xml"/><Relationship Id="rId17" Type="http://schemas.openxmlformats.org/officeDocument/2006/relationships/font" Target="fonts/Poppins-italic.fntdata"/><Relationship Id="rId16" Type="http://schemas.openxmlformats.org/officeDocument/2006/relationships/font" Target="fonts/Poppins-bold.fntdata"/><Relationship Id="rId5" Type="http://schemas.openxmlformats.org/officeDocument/2006/relationships/slide" Target="slides/slide1.xml"/><Relationship Id="rId19" Type="http://schemas.openxmlformats.org/officeDocument/2006/relationships/font" Target="fonts/QuattrocentoSans-bold.fntdata"/><Relationship Id="rId6" Type="http://schemas.openxmlformats.org/officeDocument/2006/relationships/slide" Target="slides/slide2.xml"/><Relationship Id="rId18" Type="http://schemas.openxmlformats.org/officeDocument/2006/relationships/font" Target="fonts/Poppins-boldItalic.fntdata"/><Relationship Id="rId7" Type="http://schemas.openxmlformats.org/officeDocument/2006/relationships/slide" Target="slides/slide3.xml"/><Relationship Id="rId8" Type="http://schemas.openxmlformats.org/officeDocument/2006/relationships/slide" Target="slides/slide4.xml"/></Relationships>
</file>

<file path=ppt/media/image10.png>
</file>

<file path=ppt/media/image11.jpg>
</file>

<file path=ppt/media/image12.png>
</file>

<file path=ppt/media/image15.png>
</file>

<file path=ppt/media/image17.jpg>
</file>

<file path=ppt/media/image18.jpg>
</file>

<file path=ppt/media/image2.png>
</file>

<file path=ppt/media/image20.jpg>
</file>

<file path=ppt/media/image22.jpg>
</file>

<file path=ppt/media/image2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 name="Google Shape;9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8" name="Google Shape;11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12"/>
          <p:cNvSpPr txBox="1"/>
          <p:nvPr>
            <p:ph type="ctrTitle"/>
          </p:nvPr>
        </p:nvSpPr>
        <p:spPr>
          <a:xfrm>
            <a:off x="1777464" y="802298"/>
            <a:ext cx="8637073" cy="2541431"/>
          </a:xfrm>
          <a:prstGeom prst="rect">
            <a:avLst/>
          </a:prstGeom>
          <a:noFill/>
          <a:ln>
            <a:noFill/>
          </a:ln>
        </p:spPr>
        <p:txBody>
          <a:bodyPr anchorCtr="0" anchor="b" bIns="0" lIns="91425" spcFirstLastPara="1" rIns="91425" wrap="square" tIns="45700">
            <a:normAutofit/>
          </a:bodyPr>
          <a:lstStyle>
            <a:lvl1pPr lvl="0" algn="l">
              <a:lnSpc>
                <a:spcPct val="90000"/>
              </a:lnSpc>
              <a:spcBef>
                <a:spcPts val="0"/>
              </a:spcBef>
              <a:spcAft>
                <a:spcPts val="0"/>
              </a:spcAft>
              <a:buClr>
                <a:schemeClr val="dk1"/>
              </a:buClr>
              <a:buSzPts val="6600"/>
              <a:buFont typeface="Gill Sans"/>
              <a:buNone/>
              <a:defRPr sz="6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2"/>
          <p:cNvSpPr txBox="1"/>
          <p:nvPr>
            <p:ph idx="1" type="subTitle"/>
          </p:nvPr>
        </p:nvSpPr>
        <p:spPr>
          <a:xfrm>
            <a:off x="1777464" y="3531204"/>
            <a:ext cx="8637072" cy="977621"/>
          </a:xfrm>
          <a:prstGeom prst="rect">
            <a:avLst/>
          </a:prstGeom>
          <a:noFill/>
          <a:ln>
            <a:noFill/>
          </a:ln>
        </p:spPr>
        <p:txBody>
          <a:bodyPr anchorCtr="0" anchor="t" bIns="91425" lIns="91425" spcFirstLastPara="1" rIns="91425" wrap="square" tIns="91425">
            <a:normAutofit/>
          </a:bodyPr>
          <a:lstStyle>
            <a:lvl1pPr lvl="0" algn="l">
              <a:lnSpc>
                <a:spcPct val="120000"/>
              </a:lnSpc>
              <a:spcBef>
                <a:spcPts val="1000"/>
              </a:spcBef>
              <a:spcAft>
                <a:spcPts val="0"/>
              </a:spcAft>
              <a:buSzPts val="1800"/>
              <a:buNone/>
              <a:defRPr b="0" sz="1800" cap="none">
                <a:solidFill>
                  <a:schemeClr val="dk1"/>
                </a:solidFill>
              </a:defRPr>
            </a:lvl1pPr>
            <a:lvl2pPr lvl="1" algn="ctr">
              <a:lnSpc>
                <a:spcPct val="120000"/>
              </a:lnSpc>
              <a:spcBef>
                <a:spcPts val="500"/>
              </a:spcBef>
              <a:spcAft>
                <a:spcPts val="0"/>
              </a:spcAft>
              <a:buSzPts val="1800"/>
              <a:buNone/>
              <a:defRPr sz="18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120000"/>
              </a:lnSpc>
              <a:spcBef>
                <a:spcPts val="500"/>
              </a:spcBef>
              <a:spcAft>
                <a:spcPts val="0"/>
              </a:spcAft>
              <a:buSzPts val="1600"/>
              <a:buNone/>
              <a:defRPr sz="1600"/>
            </a:lvl6pPr>
            <a:lvl7pPr lvl="6" algn="ctr">
              <a:lnSpc>
                <a:spcPct val="120000"/>
              </a:lnSpc>
              <a:spcBef>
                <a:spcPts val="500"/>
              </a:spcBef>
              <a:spcAft>
                <a:spcPts val="0"/>
              </a:spcAft>
              <a:buSzPts val="1600"/>
              <a:buNone/>
              <a:defRPr sz="1600"/>
            </a:lvl7pPr>
            <a:lvl8pPr lvl="7" algn="ctr">
              <a:lnSpc>
                <a:spcPct val="120000"/>
              </a:lnSpc>
              <a:spcBef>
                <a:spcPts val="500"/>
              </a:spcBef>
              <a:spcAft>
                <a:spcPts val="0"/>
              </a:spcAft>
              <a:buSzPts val="1600"/>
              <a:buNone/>
              <a:defRPr sz="1600"/>
            </a:lvl8pPr>
            <a:lvl9pPr lvl="8" algn="ctr">
              <a:lnSpc>
                <a:spcPct val="120000"/>
              </a:lnSpc>
              <a:spcBef>
                <a:spcPts val="500"/>
              </a:spcBef>
              <a:spcAft>
                <a:spcPts val="0"/>
              </a:spcAft>
              <a:buSzPts val="1600"/>
              <a:buNone/>
              <a:defRPr sz="1600"/>
            </a:lvl9pPr>
          </a:lstStyle>
          <a:p/>
        </p:txBody>
      </p:sp>
      <p:sp>
        <p:nvSpPr>
          <p:cNvPr id="20" name="Google Shape;20;p12"/>
          <p:cNvSpPr txBox="1"/>
          <p:nvPr>
            <p:ph idx="10" type="dt"/>
          </p:nvPr>
        </p:nvSpPr>
        <p:spPr>
          <a:xfrm>
            <a:off x="6913821" y="6370429"/>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2"/>
          <p:cNvSpPr txBox="1"/>
          <p:nvPr>
            <p:ph idx="11" type="ftr"/>
          </p:nvPr>
        </p:nvSpPr>
        <p:spPr>
          <a:xfrm>
            <a:off x="1777464" y="6370430"/>
            <a:ext cx="4973915"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22" name="Google Shape;22;p12"/>
          <p:cNvCxnSpPr/>
          <p:nvPr/>
        </p:nvCxnSpPr>
        <p:spPr>
          <a:xfrm>
            <a:off x="1777464" y="3528542"/>
            <a:ext cx="863707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mt="45000"/>
          </a:blip>
          <a:stretch>
            <a:fillRect/>
          </a:stretch>
        </a:blipFill>
      </p:bgPr>
    </p:bg>
    <p:spTree>
      <p:nvGrpSpPr>
        <p:cNvPr id="75" name="Shape 75"/>
        <p:cNvGrpSpPr/>
        <p:nvPr/>
      </p:nvGrpSpPr>
      <p:grpSpPr>
        <a:xfrm>
          <a:off x="0" y="0"/>
          <a:ext cx="0" cy="0"/>
          <a:chOff x="0" y="0"/>
          <a:chExt cx="0" cy="0"/>
        </a:xfrm>
      </p:grpSpPr>
      <p:sp>
        <p:nvSpPr>
          <p:cNvPr id="76" name="Google Shape;76;p21"/>
          <p:cNvSpPr txBox="1"/>
          <p:nvPr>
            <p:ph idx="10" type="dt"/>
          </p:nvPr>
        </p:nvSpPr>
        <p:spPr>
          <a:xfrm>
            <a:off x="7396923" y="6340793"/>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1"/>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bg>
      <p:bgPr>
        <a:blipFill>
          <a:blip r:embed="rId2">
            <a:alphaModFix amt="45000"/>
          </a:blip>
          <a:stretch>
            <a:fillRect/>
          </a:stretch>
        </a:blipFill>
      </p:bgPr>
    </p:bg>
    <p:spTree>
      <p:nvGrpSpPr>
        <p:cNvPr id="78" name="Shape 78"/>
        <p:cNvGrpSpPr/>
        <p:nvPr/>
      </p:nvGrpSpPr>
      <p:grpSpPr>
        <a:xfrm>
          <a:off x="0" y="0"/>
          <a:ext cx="0" cy="0"/>
          <a:chOff x="0" y="0"/>
          <a:chExt cx="0" cy="0"/>
        </a:xfrm>
      </p:grpSpPr>
      <p:grpSp>
        <p:nvGrpSpPr>
          <p:cNvPr id="79" name="Google Shape;79;p22"/>
          <p:cNvGrpSpPr/>
          <p:nvPr/>
        </p:nvGrpSpPr>
        <p:grpSpPr>
          <a:xfrm>
            <a:off x="7477387" y="482170"/>
            <a:ext cx="4074533" cy="5149101"/>
            <a:chOff x="7477387" y="482170"/>
            <a:chExt cx="4074533" cy="5149101"/>
          </a:xfrm>
        </p:grpSpPr>
        <p:sp>
          <p:nvSpPr>
            <p:cNvPr id="80" name="Google Shape;80;p22"/>
            <p:cNvSpPr/>
            <p:nvPr/>
          </p:nvSpPr>
          <p:spPr>
            <a:xfrm>
              <a:off x="7477387" y="482170"/>
              <a:ext cx="4074533" cy="5149101"/>
            </a:xfrm>
            <a:prstGeom prst="rect">
              <a:avLst/>
            </a:prstGeom>
            <a:gradFill>
              <a:gsLst>
                <a:gs pos="0">
                  <a:srgbClr val="000001"/>
                </a:gs>
                <a:gs pos="100000">
                  <a:srgbClr val="191919"/>
                </a:gs>
              </a:gsLst>
              <a:lin ang="5400000" scaled="0"/>
            </a:gradFill>
            <a:ln>
              <a:noFill/>
            </a:ln>
            <a:effectLst>
              <a:outerShdw blurRad="127000" sx="98000" rotWithShape="0" algn="tl" dir="4740000" dist="228600" sy="98000">
                <a:srgbClr val="000000">
                  <a:alpha val="3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2"/>
            <p:cNvSpPr/>
            <p:nvPr/>
          </p:nvSpPr>
          <p:spPr>
            <a:xfrm>
              <a:off x="7790446" y="812506"/>
              <a:ext cx="3450289" cy="4466452"/>
            </a:xfrm>
            <a:prstGeom prst="rect">
              <a:avLst/>
            </a:prstGeom>
            <a:gradFill>
              <a:gsLst>
                <a:gs pos="0">
                  <a:srgbClr val="DADADA"/>
                </a:gs>
                <a:gs pos="100000">
                  <a:srgbClr val="FFFFFE"/>
                </a:gs>
              </a:gsLst>
              <a:lin ang="16200000" scaled="0"/>
            </a:gradFill>
            <a:ln cap="flat" cmpd="sng" w="50800">
              <a:solidFill>
                <a:srgbClr val="191919"/>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22"/>
          <p:cNvSpPr txBox="1"/>
          <p:nvPr>
            <p:ph type="title"/>
          </p:nvPr>
        </p:nvSpPr>
        <p:spPr>
          <a:xfrm>
            <a:off x="1451206" y="1129513"/>
            <a:ext cx="5532328" cy="183058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Gill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22"/>
          <p:cNvSpPr/>
          <p:nvPr>
            <p:ph idx="2" type="pic"/>
          </p:nvPr>
        </p:nvSpPr>
        <p:spPr>
          <a:xfrm>
            <a:off x="8124389" y="1122542"/>
            <a:ext cx="2791171" cy="3866327"/>
          </a:xfrm>
          <a:prstGeom prst="rect">
            <a:avLst/>
          </a:prstGeom>
          <a:solidFill>
            <a:srgbClr val="D8D8D8"/>
          </a:solidFill>
          <a:ln>
            <a:noFill/>
          </a:ln>
        </p:spPr>
      </p:sp>
      <p:sp>
        <p:nvSpPr>
          <p:cNvPr id="84" name="Google Shape;84;p22"/>
          <p:cNvSpPr txBox="1"/>
          <p:nvPr>
            <p:ph idx="1" type="body"/>
          </p:nvPr>
        </p:nvSpPr>
        <p:spPr>
          <a:xfrm>
            <a:off x="1450329" y="3145992"/>
            <a:ext cx="5524404" cy="200374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SzPts val="1800"/>
              <a:buNone/>
              <a:defRPr sz="1800"/>
            </a:lvl1pPr>
            <a:lvl2pPr indent="-228600" lvl="1" marL="914400" algn="l">
              <a:lnSpc>
                <a:spcPct val="120000"/>
              </a:lnSpc>
              <a:spcBef>
                <a:spcPts val="500"/>
              </a:spcBef>
              <a:spcAft>
                <a:spcPts val="0"/>
              </a:spcAft>
              <a:buSzPts val="1400"/>
              <a:buNone/>
              <a:defRPr sz="1400"/>
            </a:lvl2pPr>
            <a:lvl3pPr indent="-228600" lvl="2" marL="1371600" algn="l">
              <a:lnSpc>
                <a:spcPct val="120000"/>
              </a:lnSpc>
              <a:spcBef>
                <a:spcPts val="500"/>
              </a:spcBef>
              <a:spcAft>
                <a:spcPts val="0"/>
              </a:spcAft>
              <a:buSzPts val="1200"/>
              <a:buNone/>
              <a:defRPr sz="1200"/>
            </a:lvl3pPr>
            <a:lvl4pPr indent="-228600" lvl="3" marL="1828800" algn="l">
              <a:lnSpc>
                <a:spcPct val="120000"/>
              </a:lnSpc>
              <a:spcBef>
                <a:spcPts val="500"/>
              </a:spcBef>
              <a:spcAft>
                <a:spcPts val="0"/>
              </a:spcAft>
              <a:buSzPts val="1000"/>
              <a:buNone/>
              <a:defRPr sz="1000"/>
            </a:lvl4pPr>
            <a:lvl5pPr indent="-228600" lvl="4" marL="2286000" algn="l">
              <a:lnSpc>
                <a:spcPct val="120000"/>
              </a:lnSpc>
              <a:spcBef>
                <a:spcPts val="500"/>
              </a:spcBef>
              <a:spcAft>
                <a:spcPts val="0"/>
              </a:spcAft>
              <a:buSzPts val="1000"/>
              <a:buNone/>
              <a:defRPr sz="1000"/>
            </a:lvl5pPr>
            <a:lvl6pPr indent="-228600" lvl="5" marL="2743200" algn="l">
              <a:lnSpc>
                <a:spcPct val="120000"/>
              </a:lnSpc>
              <a:spcBef>
                <a:spcPts val="500"/>
              </a:spcBef>
              <a:spcAft>
                <a:spcPts val="0"/>
              </a:spcAft>
              <a:buSzPts val="1000"/>
              <a:buNone/>
              <a:defRPr sz="1000"/>
            </a:lvl6pPr>
            <a:lvl7pPr indent="-228600" lvl="6" marL="3200400" algn="l">
              <a:lnSpc>
                <a:spcPct val="120000"/>
              </a:lnSpc>
              <a:spcBef>
                <a:spcPts val="500"/>
              </a:spcBef>
              <a:spcAft>
                <a:spcPts val="0"/>
              </a:spcAft>
              <a:buSzPts val="1000"/>
              <a:buNone/>
              <a:defRPr sz="1000"/>
            </a:lvl7pPr>
            <a:lvl8pPr indent="-228600" lvl="7" marL="3657600" algn="l">
              <a:lnSpc>
                <a:spcPct val="120000"/>
              </a:lnSpc>
              <a:spcBef>
                <a:spcPts val="500"/>
              </a:spcBef>
              <a:spcAft>
                <a:spcPts val="0"/>
              </a:spcAft>
              <a:buSzPts val="1000"/>
              <a:buNone/>
              <a:defRPr sz="1000"/>
            </a:lvl8pPr>
            <a:lvl9pPr indent="-228600" lvl="8" marL="4114800" algn="l">
              <a:lnSpc>
                <a:spcPct val="120000"/>
              </a:lnSpc>
              <a:spcBef>
                <a:spcPts val="500"/>
              </a:spcBef>
              <a:spcAft>
                <a:spcPts val="0"/>
              </a:spcAft>
              <a:buSzPts val="1000"/>
              <a:buNone/>
              <a:defRPr sz="1000"/>
            </a:lvl9pPr>
          </a:lstStyle>
          <a:p/>
        </p:txBody>
      </p:sp>
      <p:sp>
        <p:nvSpPr>
          <p:cNvPr id="85" name="Google Shape;85;p22"/>
          <p:cNvSpPr txBox="1"/>
          <p:nvPr>
            <p:ph idx="10" type="dt"/>
          </p:nvPr>
        </p:nvSpPr>
        <p:spPr>
          <a:xfrm>
            <a:off x="7236069" y="6332578"/>
            <a:ext cx="4315852" cy="320123"/>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2"/>
          <p:cNvSpPr txBox="1"/>
          <p:nvPr>
            <p:ph idx="11" type="ftr"/>
          </p:nvPr>
        </p:nvSpPr>
        <p:spPr>
          <a:xfrm>
            <a:off x="1447382" y="6332578"/>
            <a:ext cx="5541004" cy="32093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87" name="Google Shape;87;p22"/>
          <p:cNvCxnSpPr/>
          <p:nvPr/>
        </p:nvCxnSpPr>
        <p:spPr>
          <a:xfrm>
            <a:off x="1447382" y="3143605"/>
            <a:ext cx="5527351"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bg>
      <p:bgPr>
        <a:blipFill>
          <a:blip r:embed="rId2">
            <a:alphaModFix amt="45000"/>
          </a:blip>
          <a:stretch>
            <a:fillRect/>
          </a:stretch>
        </a:blipFill>
      </p:bgPr>
    </p:bg>
    <p:spTree>
      <p:nvGrpSpPr>
        <p:cNvPr id="23" name="Shape 23"/>
        <p:cNvGrpSpPr/>
        <p:nvPr/>
      </p:nvGrpSpPr>
      <p:grpSpPr>
        <a:xfrm>
          <a:off x="0" y="0"/>
          <a:ext cx="0" cy="0"/>
          <a:chOff x="0" y="0"/>
          <a:chExt cx="0" cy="0"/>
        </a:xfrm>
      </p:grpSpPr>
      <p:sp>
        <p:nvSpPr>
          <p:cNvPr id="24" name="Google Shape;24;p13"/>
          <p:cNvSpPr txBox="1"/>
          <p:nvPr>
            <p:ph idx="1" type="body"/>
          </p:nvPr>
        </p:nvSpPr>
        <p:spPr>
          <a:xfrm>
            <a:off x="1292239" y="2161853"/>
            <a:ext cx="4645152" cy="344859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25" name="Google Shape;25;p13"/>
          <p:cNvSpPr txBox="1"/>
          <p:nvPr>
            <p:ph idx="2" type="body"/>
          </p:nvPr>
        </p:nvSpPr>
        <p:spPr>
          <a:xfrm>
            <a:off x="6258679" y="2168318"/>
            <a:ext cx="4645152" cy="344152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26" name="Google Shape;26;p13"/>
          <p:cNvSpPr txBox="1"/>
          <p:nvPr>
            <p:ph idx="10" type="dt"/>
          </p:nvPr>
        </p:nvSpPr>
        <p:spPr>
          <a:xfrm>
            <a:off x="7396923" y="6340793"/>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3"/>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28" name="Google Shape;28;p13"/>
          <p:cNvCxnSpPr/>
          <p:nvPr/>
        </p:nvCxnSpPr>
        <p:spPr>
          <a:xfrm>
            <a:off x="1290116" y="1217662"/>
            <a:ext cx="9607522" cy="0"/>
          </a:xfrm>
          <a:prstGeom prst="straightConnector1">
            <a:avLst/>
          </a:prstGeom>
          <a:noFill/>
          <a:ln cap="flat" cmpd="sng" w="31750">
            <a:solidFill>
              <a:schemeClr val="accent1"/>
            </a:solidFill>
            <a:prstDash val="solid"/>
            <a:round/>
            <a:headEnd len="sm" w="sm" type="none"/>
            <a:tailEnd len="sm" w="sm" type="none"/>
          </a:ln>
        </p:spPr>
      </p:cxnSp>
      <p:sp>
        <p:nvSpPr>
          <p:cNvPr id="29" name="Google Shape;29;p13"/>
          <p:cNvSpPr txBox="1"/>
          <p:nvPr>
            <p:ph type="title"/>
          </p:nvPr>
        </p:nvSpPr>
        <p:spPr>
          <a:xfrm>
            <a:off x="1294363" y="804519"/>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mt="45000"/>
          </a:blip>
          <a:stretch>
            <a:fillRect/>
          </a:stretch>
        </a:blipFill>
      </p:bgPr>
    </p:bg>
    <p:spTree>
      <p:nvGrpSpPr>
        <p:cNvPr id="30" name="Shape 30"/>
        <p:cNvGrpSpPr/>
        <p:nvPr/>
      </p:nvGrpSpPr>
      <p:grpSpPr>
        <a:xfrm>
          <a:off x="0" y="0"/>
          <a:ext cx="0" cy="0"/>
          <a:chOff x="0" y="0"/>
          <a:chExt cx="0" cy="0"/>
        </a:xfrm>
      </p:grpSpPr>
      <p:sp>
        <p:nvSpPr>
          <p:cNvPr id="31" name="Google Shape;31;p14"/>
          <p:cNvSpPr txBox="1"/>
          <p:nvPr>
            <p:ph idx="1" type="body"/>
          </p:nvPr>
        </p:nvSpPr>
        <p:spPr>
          <a:xfrm>
            <a:off x="461116" y="1515435"/>
            <a:ext cx="9603275" cy="3450613"/>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32" name="Google Shape;32;p14"/>
          <p:cNvSpPr txBox="1"/>
          <p:nvPr>
            <p:ph idx="10" type="dt"/>
          </p:nvPr>
        </p:nvSpPr>
        <p:spPr>
          <a:xfrm>
            <a:off x="8322527" y="293154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4"/>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34" name="Google Shape;34;p14"/>
          <p:cNvCxnSpPr/>
          <p:nvPr/>
        </p:nvCxnSpPr>
        <p:spPr>
          <a:xfrm>
            <a:off x="465363" y="1110085"/>
            <a:ext cx="9607522" cy="0"/>
          </a:xfrm>
          <a:prstGeom prst="straightConnector1">
            <a:avLst/>
          </a:prstGeom>
          <a:noFill/>
          <a:ln cap="flat" cmpd="sng" w="31750">
            <a:solidFill>
              <a:schemeClr val="accent1"/>
            </a:solidFill>
            <a:prstDash val="solid"/>
            <a:round/>
            <a:headEnd len="sm" w="sm" type="none"/>
            <a:tailEnd len="sm" w="sm" type="none"/>
          </a:ln>
        </p:spPr>
      </p:cxnSp>
      <p:sp>
        <p:nvSpPr>
          <p:cNvPr id="35" name="Google Shape;35;p14"/>
          <p:cNvSpPr txBox="1"/>
          <p:nvPr>
            <p:ph type="title"/>
          </p:nvPr>
        </p:nvSpPr>
        <p:spPr>
          <a:xfrm>
            <a:off x="465363" y="466200"/>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bg>
      <p:bgPr>
        <a:blipFill>
          <a:blip r:embed="rId2">
            <a:alphaModFix amt="45000"/>
          </a:blip>
          <a:stretch>
            <a:fillRect/>
          </a:stretch>
        </a:blipFill>
      </p:bgPr>
    </p:bg>
    <p:spTree>
      <p:nvGrpSpPr>
        <p:cNvPr id="36" name="Shape 36"/>
        <p:cNvGrpSpPr/>
        <p:nvPr/>
      </p:nvGrpSpPr>
      <p:grpSpPr>
        <a:xfrm>
          <a:off x="0" y="0"/>
          <a:ext cx="0" cy="0"/>
          <a:chOff x="0" y="0"/>
          <a:chExt cx="0" cy="0"/>
        </a:xfrm>
      </p:grpSpPr>
      <p:sp>
        <p:nvSpPr>
          <p:cNvPr id="37" name="Google Shape;37;p15"/>
          <p:cNvSpPr txBox="1"/>
          <p:nvPr>
            <p:ph idx="1" type="body"/>
          </p:nvPr>
        </p:nvSpPr>
        <p:spPr>
          <a:xfrm>
            <a:off x="5095246" y="1645522"/>
            <a:ext cx="5807176" cy="3840852"/>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38" name="Google Shape;38;p15"/>
          <p:cNvSpPr txBox="1"/>
          <p:nvPr>
            <p:ph idx="2" type="body"/>
          </p:nvPr>
        </p:nvSpPr>
        <p:spPr>
          <a:xfrm>
            <a:off x="1290909" y="1645522"/>
            <a:ext cx="3600000" cy="3836725"/>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SzPts val="1600"/>
              <a:buNone/>
              <a:defRPr sz="1600"/>
            </a:lvl1pPr>
            <a:lvl2pPr indent="-228600" lvl="1" marL="914400" algn="l">
              <a:lnSpc>
                <a:spcPct val="120000"/>
              </a:lnSpc>
              <a:spcBef>
                <a:spcPts val="500"/>
              </a:spcBef>
              <a:spcAft>
                <a:spcPts val="0"/>
              </a:spcAft>
              <a:buSzPts val="1400"/>
              <a:buNone/>
              <a:defRPr sz="1400"/>
            </a:lvl2pPr>
            <a:lvl3pPr indent="-228600" lvl="2" marL="1371600" algn="l">
              <a:lnSpc>
                <a:spcPct val="120000"/>
              </a:lnSpc>
              <a:spcBef>
                <a:spcPts val="500"/>
              </a:spcBef>
              <a:spcAft>
                <a:spcPts val="0"/>
              </a:spcAft>
              <a:buSzPts val="1200"/>
              <a:buNone/>
              <a:defRPr sz="1200"/>
            </a:lvl3pPr>
            <a:lvl4pPr indent="-228600" lvl="3" marL="1828800" algn="l">
              <a:lnSpc>
                <a:spcPct val="120000"/>
              </a:lnSpc>
              <a:spcBef>
                <a:spcPts val="500"/>
              </a:spcBef>
              <a:spcAft>
                <a:spcPts val="0"/>
              </a:spcAft>
              <a:buSzPts val="1000"/>
              <a:buNone/>
              <a:defRPr sz="1000"/>
            </a:lvl4pPr>
            <a:lvl5pPr indent="-228600" lvl="4" marL="2286000" algn="l">
              <a:lnSpc>
                <a:spcPct val="120000"/>
              </a:lnSpc>
              <a:spcBef>
                <a:spcPts val="500"/>
              </a:spcBef>
              <a:spcAft>
                <a:spcPts val="0"/>
              </a:spcAft>
              <a:buSzPts val="1000"/>
              <a:buNone/>
              <a:defRPr sz="1000"/>
            </a:lvl5pPr>
            <a:lvl6pPr indent="-228600" lvl="5" marL="2743200" algn="l">
              <a:lnSpc>
                <a:spcPct val="120000"/>
              </a:lnSpc>
              <a:spcBef>
                <a:spcPts val="500"/>
              </a:spcBef>
              <a:spcAft>
                <a:spcPts val="0"/>
              </a:spcAft>
              <a:buSzPts val="1000"/>
              <a:buNone/>
              <a:defRPr sz="1000"/>
            </a:lvl6pPr>
            <a:lvl7pPr indent="-228600" lvl="6" marL="3200400" algn="l">
              <a:lnSpc>
                <a:spcPct val="120000"/>
              </a:lnSpc>
              <a:spcBef>
                <a:spcPts val="500"/>
              </a:spcBef>
              <a:spcAft>
                <a:spcPts val="0"/>
              </a:spcAft>
              <a:buSzPts val="1000"/>
              <a:buNone/>
              <a:defRPr sz="1000"/>
            </a:lvl7pPr>
            <a:lvl8pPr indent="-228600" lvl="7" marL="3657600" algn="l">
              <a:lnSpc>
                <a:spcPct val="120000"/>
              </a:lnSpc>
              <a:spcBef>
                <a:spcPts val="500"/>
              </a:spcBef>
              <a:spcAft>
                <a:spcPts val="0"/>
              </a:spcAft>
              <a:buSzPts val="1000"/>
              <a:buNone/>
              <a:defRPr sz="1000"/>
            </a:lvl8pPr>
            <a:lvl9pPr indent="-228600" lvl="8" marL="4114800" algn="l">
              <a:lnSpc>
                <a:spcPct val="120000"/>
              </a:lnSpc>
              <a:spcBef>
                <a:spcPts val="500"/>
              </a:spcBef>
              <a:spcAft>
                <a:spcPts val="0"/>
              </a:spcAft>
              <a:buSzPts val="1000"/>
              <a:buNone/>
              <a:defRPr sz="1000"/>
            </a:lvl9pPr>
          </a:lstStyle>
          <a:p/>
        </p:txBody>
      </p:sp>
      <p:sp>
        <p:nvSpPr>
          <p:cNvPr id="39" name="Google Shape;39;p15"/>
          <p:cNvSpPr txBox="1"/>
          <p:nvPr>
            <p:ph idx="10" type="dt"/>
          </p:nvPr>
        </p:nvSpPr>
        <p:spPr>
          <a:xfrm>
            <a:off x="7396923" y="6340793"/>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5"/>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41" name="Google Shape;41;p15"/>
          <p:cNvCxnSpPr/>
          <p:nvPr/>
        </p:nvCxnSpPr>
        <p:spPr>
          <a:xfrm>
            <a:off x="668125" y="1167289"/>
            <a:ext cx="9607522" cy="0"/>
          </a:xfrm>
          <a:prstGeom prst="straightConnector1">
            <a:avLst/>
          </a:prstGeom>
          <a:noFill/>
          <a:ln cap="flat" cmpd="sng" w="31750">
            <a:solidFill>
              <a:schemeClr val="accent1"/>
            </a:solidFill>
            <a:prstDash val="solid"/>
            <a:round/>
            <a:headEnd len="sm" w="sm" type="none"/>
            <a:tailEnd len="sm" w="sm" type="none"/>
          </a:ln>
        </p:spPr>
      </p:cxnSp>
      <p:sp>
        <p:nvSpPr>
          <p:cNvPr id="42" name="Google Shape;42;p15"/>
          <p:cNvSpPr txBox="1"/>
          <p:nvPr>
            <p:ph type="title"/>
          </p:nvPr>
        </p:nvSpPr>
        <p:spPr>
          <a:xfrm>
            <a:off x="668125" y="328537"/>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bg>
      <p:bgPr>
        <a:blipFill>
          <a:blip r:embed="rId2">
            <a:alphaModFix amt="45000"/>
          </a:blip>
          <a:stretch>
            <a:fillRect/>
          </a:stretch>
        </a:blipFill>
      </p:bgPr>
    </p:bg>
    <p:spTree>
      <p:nvGrpSpPr>
        <p:cNvPr id="43" name="Shape 43"/>
        <p:cNvGrpSpPr/>
        <p:nvPr/>
      </p:nvGrpSpPr>
      <p:grpSpPr>
        <a:xfrm>
          <a:off x="0" y="0"/>
          <a:ext cx="0" cy="0"/>
          <a:chOff x="0" y="0"/>
          <a:chExt cx="0" cy="0"/>
        </a:xfrm>
      </p:grpSpPr>
      <p:sp>
        <p:nvSpPr>
          <p:cNvPr id="44" name="Google Shape;44;p16"/>
          <p:cNvSpPr txBox="1"/>
          <p:nvPr>
            <p:ph idx="10" type="dt"/>
          </p:nvPr>
        </p:nvSpPr>
        <p:spPr>
          <a:xfrm>
            <a:off x="7396923" y="6340793"/>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6"/>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46" name="Google Shape;46;p16"/>
          <p:cNvCxnSpPr/>
          <p:nvPr/>
        </p:nvCxnSpPr>
        <p:spPr>
          <a:xfrm>
            <a:off x="624582" y="1167289"/>
            <a:ext cx="9607522" cy="0"/>
          </a:xfrm>
          <a:prstGeom prst="straightConnector1">
            <a:avLst/>
          </a:prstGeom>
          <a:noFill/>
          <a:ln cap="flat" cmpd="sng" w="31750">
            <a:solidFill>
              <a:schemeClr val="accent1"/>
            </a:solidFill>
            <a:prstDash val="solid"/>
            <a:round/>
            <a:headEnd len="sm" w="sm" type="none"/>
            <a:tailEnd len="sm" w="sm" type="none"/>
          </a:ln>
        </p:spPr>
      </p:cxnSp>
      <p:sp>
        <p:nvSpPr>
          <p:cNvPr id="47" name="Google Shape;47;p16"/>
          <p:cNvSpPr txBox="1"/>
          <p:nvPr>
            <p:ph type="title"/>
          </p:nvPr>
        </p:nvSpPr>
        <p:spPr>
          <a:xfrm>
            <a:off x="742819" y="311034"/>
            <a:ext cx="9605399" cy="103879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16"/>
          <p:cNvSpPr txBox="1"/>
          <p:nvPr>
            <p:ph idx="1" type="body"/>
          </p:nvPr>
        </p:nvSpPr>
        <p:spPr>
          <a:xfrm>
            <a:off x="1694656" y="1865037"/>
            <a:ext cx="8802688" cy="3127927"/>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SzPts val="6000"/>
              <a:buNone/>
              <a:defRPr sz="6000"/>
            </a:lvl1pPr>
            <a:lvl2pPr indent="-228600" lvl="1" marL="914400" algn="l">
              <a:lnSpc>
                <a:spcPct val="120000"/>
              </a:lnSpc>
              <a:spcBef>
                <a:spcPts val="500"/>
              </a:spcBef>
              <a:spcAft>
                <a:spcPts val="0"/>
              </a:spcAft>
              <a:buSzPts val="1800"/>
              <a:buNone/>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Gallery ">
  <p:cSld name="Content and Gallery ">
    <p:bg>
      <p:bgPr>
        <a:blipFill>
          <a:blip r:embed="rId2">
            <a:alphaModFix amt="45000"/>
          </a:blip>
          <a:stretch>
            <a:fillRect/>
          </a:stretch>
        </a:blipFill>
      </p:bgPr>
    </p:bg>
    <p:spTree>
      <p:nvGrpSpPr>
        <p:cNvPr id="49" name="Shape 49"/>
        <p:cNvGrpSpPr/>
        <p:nvPr/>
      </p:nvGrpSpPr>
      <p:grpSpPr>
        <a:xfrm>
          <a:off x="0" y="0"/>
          <a:ext cx="0" cy="0"/>
          <a:chOff x="0" y="0"/>
          <a:chExt cx="0" cy="0"/>
        </a:xfrm>
      </p:grpSpPr>
      <p:sp>
        <p:nvSpPr>
          <p:cNvPr id="50" name="Google Shape;50;p17"/>
          <p:cNvSpPr txBox="1"/>
          <p:nvPr>
            <p:ph idx="10" type="dt"/>
          </p:nvPr>
        </p:nvSpPr>
        <p:spPr>
          <a:xfrm>
            <a:off x="7396923" y="6340793"/>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7"/>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52" name="Google Shape;52;p17"/>
          <p:cNvCxnSpPr/>
          <p:nvPr/>
        </p:nvCxnSpPr>
        <p:spPr>
          <a:xfrm>
            <a:off x="716384" y="1178389"/>
            <a:ext cx="9603275" cy="0"/>
          </a:xfrm>
          <a:prstGeom prst="straightConnector1">
            <a:avLst/>
          </a:prstGeom>
          <a:noFill/>
          <a:ln cap="flat" cmpd="sng" w="31750">
            <a:solidFill>
              <a:schemeClr val="accent1"/>
            </a:solidFill>
            <a:prstDash val="solid"/>
            <a:round/>
            <a:headEnd len="sm" w="sm" type="none"/>
            <a:tailEnd len="sm" w="sm" type="none"/>
          </a:ln>
        </p:spPr>
      </p:cxnSp>
      <p:cxnSp>
        <p:nvCxnSpPr>
          <p:cNvPr id="53" name="Google Shape;53;p17"/>
          <p:cNvCxnSpPr/>
          <p:nvPr/>
        </p:nvCxnSpPr>
        <p:spPr>
          <a:xfrm>
            <a:off x="4484077" y="5144978"/>
            <a:ext cx="0" cy="807405"/>
          </a:xfrm>
          <a:prstGeom prst="straightConnector1">
            <a:avLst/>
          </a:prstGeom>
          <a:noFill/>
          <a:ln cap="flat" cmpd="sng" w="19050">
            <a:solidFill>
              <a:srgbClr val="AFA597"/>
            </a:solidFill>
            <a:prstDash val="solid"/>
            <a:round/>
            <a:headEnd len="sm" w="sm" type="none"/>
            <a:tailEnd len="sm" w="sm" type="none"/>
          </a:ln>
        </p:spPr>
      </p:cxnSp>
      <p:cxnSp>
        <p:nvCxnSpPr>
          <p:cNvPr id="54" name="Google Shape;54;p17"/>
          <p:cNvCxnSpPr/>
          <p:nvPr/>
        </p:nvCxnSpPr>
        <p:spPr>
          <a:xfrm>
            <a:off x="7757747" y="5144978"/>
            <a:ext cx="0" cy="807405"/>
          </a:xfrm>
          <a:prstGeom prst="straightConnector1">
            <a:avLst/>
          </a:prstGeom>
          <a:noFill/>
          <a:ln cap="flat" cmpd="sng" w="19050">
            <a:solidFill>
              <a:srgbClr val="AFA597"/>
            </a:solidFill>
            <a:prstDash val="solid"/>
            <a:round/>
            <a:headEnd len="sm" w="sm" type="none"/>
            <a:tailEnd len="sm" w="sm" type="none"/>
          </a:ln>
        </p:spPr>
      </p:cxnSp>
      <p:sp>
        <p:nvSpPr>
          <p:cNvPr id="55" name="Google Shape;55;p17"/>
          <p:cNvSpPr txBox="1"/>
          <p:nvPr>
            <p:ph type="title"/>
          </p:nvPr>
        </p:nvSpPr>
        <p:spPr>
          <a:xfrm>
            <a:off x="716383" y="482599"/>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bg>
      <p:bgPr>
        <a:blipFill>
          <a:blip r:embed="rId2">
            <a:alphaModFix amt="45000"/>
          </a:blip>
          <a:stretch>
            <a:fillRect/>
          </a:stretch>
        </a:blipFill>
      </p:bgPr>
    </p:bg>
    <p:spTree>
      <p:nvGrpSpPr>
        <p:cNvPr id="56" name="Shape 56"/>
        <p:cNvGrpSpPr/>
        <p:nvPr/>
      </p:nvGrpSpPr>
      <p:grpSpPr>
        <a:xfrm>
          <a:off x="0" y="0"/>
          <a:ext cx="0" cy="0"/>
          <a:chOff x="0" y="0"/>
          <a:chExt cx="0" cy="0"/>
        </a:xfrm>
      </p:grpSpPr>
      <p:sp>
        <p:nvSpPr>
          <p:cNvPr id="57" name="Google Shape;57;p18"/>
          <p:cNvSpPr txBox="1"/>
          <p:nvPr>
            <p:ph idx="10" type="dt"/>
          </p:nvPr>
        </p:nvSpPr>
        <p:spPr>
          <a:xfrm>
            <a:off x="7396923" y="6340793"/>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8"/>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8"/>
          <p:cNvSpPr txBox="1"/>
          <p:nvPr>
            <p:ph type="title"/>
          </p:nvPr>
        </p:nvSpPr>
        <p:spPr>
          <a:xfrm>
            <a:off x="2324878" y="2379765"/>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mt="45000"/>
          </a:blip>
          <a:stretch>
            <a:fillRect/>
          </a:stretch>
        </a:blipFill>
      </p:bgPr>
    </p:bg>
    <p:spTree>
      <p:nvGrpSpPr>
        <p:cNvPr id="60" name="Shape 60"/>
        <p:cNvGrpSpPr/>
        <p:nvPr/>
      </p:nvGrpSpPr>
      <p:grpSpPr>
        <a:xfrm>
          <a:off x="0" y="0"/>
          <a:ext cx="0" cy="0"/>
          <a:chOff x="0" y="0"/>
          <a:chExt cx="0" cy="0"/>
        </a:xfrm>
      </p:grpSpPr>
      <p:sp>
        <p:nvSpPr>
          <p:cNvPr id="61" name="Google Shape;61;p19"/>
          <p:cNvSpPr txBox="1"/>
          <p:nvPr>
            <p:ph type="title"/>
          </p:nvPr>
        </p:nvSpPr>
        <p:spPr>
          <a:xfrm>
            <a:off x="1774423" y="1756130"/>
            <a:ext cx="8643154" cy="18879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19"/>
          <p:cNvSpPr txBox="1"/>
          <p:nvPr>
            <p:ph idx="1" type="body"/>
          </p:nvPr>
        </p:nvSpPr>
        <p:spPr>
          <a:xfrm>
            <a:off x="1780777" y="3806195"/>
            <a:ext cx="8630446" cy="1012929"/>
          </a:xfrm>
          <a:prstGeom prst="rect">
            <a:avLst/>
          </a:prstGeom>
          <a:noFill/>
          <a:ln>
            <a:noFill/>
          </a:ln>
        </p:spPr>
        <p:txBody>
          <a:bodyPr anchorCtr="0" anchor="t" bIns="45700" lIns="91425" spcFirstLastPara="1" rIns="91425" wrap="square" tIns="91425">
            <a:normAutofit/>
          </a:bodyPr>
          <a:lstStyle>
            <a:lvl1pPr indent="-228600" lvl="0" marL="457200" algn="l">
              <a:lnSpc>
                <a:spcPct val="120000"/>
              </a:lnSpc>
              <a:spcBef>
                <a:spcPts val="1000"/>
              </a:spcBef>
              <a:spcAft>
                <a:spcPts val="0"/>
              </a:spcAft>
              <a:buSzPts val="1800"/>
              <a:buNone/>
              <a:defRPr sz="1800">
                <a:solidFill>
                  <a:schemeClr val="dk1"/>
                </a:solidFill>
              </a:defRPr>
            </a:lvl1pPr>
            <a:lvl2pPr indent="-228600" lvl="1" marL="914400" algn="l">
              <a:lnSpc>
                <a:spcPct val="120000"/>
              </a:lnSpc>
              <a:spcBef>
                <a:spcPts val="500"/>
              </a:spcBef>
              <a:spcAft>
                <a:spcPts val="0"/>
              </a:spcAft>
              <a:buSzPts val="1800"/>
              <a:buNone/>
              <a:defRPr sz="1800">
                <a:solidFill>
                  <a:srgbClr val="888888"/>
                </a:solidFill>
              </a:defRPr>
            </a:lvl2pPr>
            <a:lvl3pPr indent="-228600" lvl="2" marL="1371600" algn="l">
              <a:lnSpc>
                <a:spcPct val="120000"/>
              </a:lnSpc>
              <a:spcBef>
                <a:spcPts val="500"/>
              </a:spcBef>
              <a:spcAft>
                <a:spcPts val="0"/>
              </a:spcAft>
              <a:buSzPts val="1800"/>
              <a:buNone/>
              <a:defRPr sz="1800">
                <a:solidFill>
                  <a:srgbClr val="888888"/>
                </a:solidFill>
              </a:defRPr>
            </a:lvl3pPr>
            <a:lvl4pPr indent="-228600" lvl="3" marL="1828800" algn="l">
              <a:lnSpc>
                <a:spcPct val="120000"/>
              </a:lnSpc>
              <a:spcBef>
                <a:spcPts val="500"/>
              </a:spcBef>
              <a:spcAft>
                <a:spcPts val="0"/>
              </a:spcAft>
              <a:buSzPts val="1600"/>
              <a:buNone/>
              <a:defRPr sz="1600">
                <a:solidFill>
                  <a:srgbClr val="888888"/>
                </a:solidFill>
              </a:defRPr>
            </a:lvl4pPr>
            <a:lvl5pPr indent="-228600" lvl="4" marL="2286000" algn="l">
              <a:lnSpc>
                <a:spcPct val="120000"/>
              </a:lnSpc>
              <a:spcBef>
                <a:spcPts val="500"/>
              </a:spcBef>
              <a:spcAft>
                <a:spcPts val="0"/>
              </a:spcAft>
              <a:buSzPts val="1600"/>
              <a:buNone/>
              <a:defRPr sz="1600">
                <a:solidFill>
                  <a:srgbClr val="888888"/>
                </a:solidFill>
              </a:defRPr>
            </a:lvl5pPr>
            <a:lvl6pPr indent="-228600" lvl="5" marL="2743200" algn="l">
              <a:lnSpc>
                <a:spcPct val="120000"/>
              </a:lnSpc>
              <a:spcBef>
                <a:spcPts val="500"/>
              </a:spcBef>
              <a:spcAft>
                <a:spcPts val="0"/>
              </a:spcAft>
              <a:buSzPts val="1600"/>
              <a:buNone/>
              <a:defRPr sz="1600">
                <a:solidFill>
                  <a:srgbClr val="888888"/>
                </a:solidFill>
              </a:defRPr>
            </a:lvl6pPr>
            <a:lvl7pPr indent="-228600" lvl="6" marL="3200400" algn="l">
              <a:lnSpc>
                <a:spcPct val="120000"/>
              </a:lnSpc>
              <a:spcBef>
                <a:spcPts val="500"/>
              </a:spcBef>
              <a:spcAft>
                <a:spcPts val="0"/>
              </a:spcAft>
              <a:buSzPts val="1600"/>
              <a:buNone/>
              <a:defRPr sz="1600">
                <a:solidFill>
                  <a:srgbClr val="888888"/>
                </a:solidFill>
              </a:defRPr>
            </a:lvl7pPr>
            <a:lvl8pPr indent="-228600" lvl="7" marL="3657600" algn="l">
              <a:lnSpc>
                <a:spcPct val="120000"/>
              </a:lnSpc>
              <a:spcBef>
                <a:spcPts val="500"/>
              </a:spcBef>
              <a:spcAft>
                <a:spcPts val="0"/>
              </a:spcAft>
              <a:buSzPts val="1600"/>
              <a:buNone/>
              <a:defRPr sz="1600">
                <a:solidFill>
                  <a:srgbClr val="888888"/>
                </a:solidFill>
              </a:defRPr>
            </a:lvl8pPr>
            <a:lvl9pPr indent="-228600" lvl="8" marL="4114800" algn="l">
              <a:lnSpc>
                <a:spcPct val="120000"/>
              </a:lnSpc>
              <a:spcBef>
                <a:spcPts val="500"/>
              </a:spcBef>
              <a:spcAft>
                <a:spcPts val="0"/>
              </a:spcAft>
              <a:buSzPts val="1600"/>
              <a:buNone/>
              <a:defRPr sz="1600">
                <a:solidFill>
                  <a:srgbClr val="888888"/>
                </a:solidFill>
              </a:defRPr>
            </a:lvl9pPr>
          </a:lstStyle>
          <a:p/>
        </p:txBody>
      </p:sp>
      <p:sp>
        <p:nvSpPr>
          <p:cNvPr id="63" name="Google Shape;63;p19"/>
          <p:cNvSpPr txBox="1"/>
          <p:nvPr>
            <p:ph idx="10" type="dt"/>
          </p:nvPr>
        </p:nvSpPr>
        <p:spPr>
          <a:xfrm>
            <a:off x="7396923" y="6340793"/>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9"/>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65" name="Google Shape;65;p19"/>
          <p:cNvCxnSpPr/>
          <p:nvPr/>
        </p:nvCxnSpPr>
        <p:spPr>
          <a:xfrm>
            <a:off x="1780777" y="3804985"/>
            <a:ext cx="8630446"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bg>
      <p:bgPr>
        <a:blipFill>
          <a:blip r:embed="rId2">
            <a:alphaModFix amt="45000"/>
          </a:blip>
          <a:stretch>
            <a:fillRect/>
          </a:stretch>
        </a:blipFill>
      </p:bgPr>
    </p:bg>
    <p:spTree>
      <p:nvGrpSpPr>
        <p:cNvPr id="66" name="Shape 66"/>
        <p:cNvGrpSpPr/>
        <p:nvPr/>
      </p:nvGrpSpPr>
      <p:grpSpPr>
        <a:xfrm>
          <a:off x="0" y="0"/>
          <a:ext cx="0" cy="0"/>
          <a:chOff x="0" y="0"/>
          <a:chExt cx="0" cy="0"/>
        </a:xfrm>
      </p:grpSpPr>
      <p:sp>
        <p:nvSpPr>
          <p:cNvPr id="67" name="Google Shape;67;p20"/>
          <p:cNvSpPr txBox="1"/>
          <p:nvPr>
            <p:ph idx="1" type="body"/>
          </p:nvPr>
        </p:nvSpPr>
        <p:spPr>
          <a:xfrm>
            <a:off x="1287315" y="1950795"/>
            <a:ext cx="4645152" cy="801943"/>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SzPts val="2200"/>
              <a:buNone/>
              <a:defRPr b="0" sz="2200" cap="none">
                <a:solidFill>
                  <a:schemeClr val="accent1"/>
                </a:solidFill>
              </a:defRPr>
            </a:lvl1pPr>
            <a:lvl2pPr indent="-228600" lvl="1" marL="914400" algn="l">
              <a:lnSpc>
                <a:spcPct val="120000"/>
              </a:lnSpc>
              <a:spcBef>
                <a:spcPts val="500"/>
              </a:spcBef>
              <a:spcAft>
                <a:spcPts val="0"/>
              </a:spcAft>
              <a:buSzPts val="2000"/>
              <a:buNone/>
              <a:defRPr b="1" sz="2000"/>
            </a:lvl2pPr>
            <a:lvl3pPr indent="-228600" lvl="2" marL="1371600" algn="l">
              <a:lnSpc>
                <a:spcPct val="120000"/>
              </a:lnSpc>
              <a:spcBef>
                <a:spcPts val="500"/>
              </a:spcBef>
              <a:spcAft>
                <a:spcPts val="0"/>
              </a:spcAft>
              <a:buSzPts val="1800"/>
              <a:buNone/>
              <a:defRPr b="1" sz="1800"/>
            </a:lvl3pPr>
            <a:lvl4pPr indent="-228600" lvl="3" marL="1828800" algn="l">
              <a:lnSpc>
                <a:spcPct val="120000"/>
              </a:lnSpc>
              <a:spcBef>
                <a:spcPts val="500"/>
              </a:spcBef>
              <a:spcAft>
                <a:spcPts val="0"/>
              </a:spcAft>
              <a:buSzPts val="1600"/>
              <a:buNone/>
              <a:defRPr b="1" sz="1600"/>
            </a:lvl4pPr>
            <a:lvl5pPr indent="-228600" lvl="4" marL="2286000" algn="l">
              <a:lnSpc>
                <a:spcPct val="120000"/>
              </a:lnSpc>
              <a:spcBef>
                <a:spcPts val="500"/>
              </a:spcBef>
              <a:spcAft>
                <a:spcPts val="0"/>
              </a:spcAft>
              <a:buSzPts val="1600"/>
              <a:buNone/>
              <a:defRPr b="1" sz="1600"/>
            </a:lvl5pPr>
            <a:lvl6pPr indent="-228600" lvl="5" marL="2743200" algn="l">
              <a:lnSpc>
                <a:spcPct val="120000"/>
              </a:lnSpc>
              <a:spcBef>
                <a:spcPts val="500"/>
              </a:spcBef>
              <a:spcAft>
                <a:spcPts val="0"/>
              </a:spcAft>
              <a:buSzPts val="1600"/>
              <a:buNone/>
              <a:defRPr b="1" sz="1600"/>
            </a:lvl6pPr>
            <a:lvl7pPr indent="-228600" lvl="6" marL="3200400" algn="l">
              <a:lnSpc>
                <a:spcPct val="120000"/>
              </a:lnSpc>
              <a:spcBef>
                <a:spcPts val="500"/>
              </a:spcBef>
              <a:spcAft>
                <a:spcPts val="0"/>
              </a:spcAft>
              <a:buSzPts val="1600"/>
              <a:buNone/>
              <a:defRPr b="1" sz="1600"/>
            </a:lvl7pPr>
            <a:lvl8pPr indent="-228600" lvl="7" marL="3657600" algn="l">
              <a:lnSpc>
                <a:spcPct val="120000"/>
              </a:lnSpc>
              <a:spcBef>
                <a:spcPts val="500"/>
              </a:spcBef>
              <a:spcAft>
                <a:spcPts val="0"/>
              </a:spcAft>
              <a:buSzPts val="1600"/>
              <a:buNone/>
              <a:defRPr b="1" sz="1600"/>
            </a:lvl8pPr>
            <a:lvl9pPr indent="-228600" lvl="8" marL="4114800" algn="l">
              <a:lnSpc>
                <a:spcPct val="120000"/>
              </a:lnSpc>
              <a:spcBef>
                <a:spcPts val="500"/>
              </a:spcBef>
              <a:spcAft>
                <a:spcPts val="0"/>
              </a:spcAft>
              <a:buSzPts val="1600"/>
              <a:buNone/>
              <a:defRPr b="1" sz="1600"/>
            </a:lvl9pPr>
          </a:lstStyle>
          <a:p/>
        </p:txBody>
      </p:sp>
      <p:sp>
        <p:nvSpPr>
          <p:cNvPr id="68" name="Google Shape;68;p20"/>
          <p:cNvSpPr txBox="1"/>
          <p:nvPr>
            <p:ph idx="2" type="body"/>
          </p:nvPr>
        </p:nvSpPr>
        <p:spPr>
          <a:xfrm>
            <a:off x="1287315" y="2755515"/>
            <a:ext cx="4645152" cy="2644457"/>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69" name="Google Shape;69;p20"/>
          <p:cNvSpPr txBox="1"/>
          <p:nvPr>
            <p:ph idx="3" type="body"/>
          </p:nvPr>
        </p:nvSpPr>
        <p:spPr>
          <a:xfrm>
            <a:off x="6252486" y="1954249"/>
            <a:ext cx="4645152" cy="80223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SzPts val="2200"/>
              <a:buNone/>
              <a:defRPr b="0" sz="2200" cap="none">
                <a:solidFill>
                  <a:schemeClr val="accent1"/>
                </a:solidFill>
              </a:defRPr>
            </a:lvl1pPr>
            <a:lvl2pPr indent="-228600" lvl="1" marL="914400" algn="l">
              <a:lnSpc>
                <a:spcPct val="120000"/>
              </a:lnSpc>
              <a:spcBef>
                <a:spcPts val="500"/>
              </a:spcBef>
              <a:spcAft>
                <a:spcPts val="0"/>
              </a:spcAft>
              <a:buSzPts val="2000"/>
              <a:buNone/>
              <a:defRPr b="1" sz="2000"/>
            </a:lvl2pPr>
            <a:lvl3pPr indent="-228600" lvl="2" marL="1371600" algn="l">
              <a:lnSpc>
                <a:spcPct val="120000"/>
              </a:lnSpc>
              <a:spcBef>
                <a:spcPts val="500"/>
              </a:spcBef>
              <a:spcAft>
                <a:spcPts val="0"/>
              </a:spcAft>
              <a:buSzPts val="1800"/>
              <a:buNone/>
              <a:defRPr b="1" sz="1800"/>
            </a:lvl3pPr>
            <a:lvl4pPr indent="-228600" lvl="3" marL="1828800" algn="l">
              <a:lnSpc>
                <a:spcPct val="120000"/>
              </a:lnSpc>
              <a:spcBef>
                <a:spcPts val="500"/>
              </a:spcBef>
              <a:spcAft>
                <a:spcPts val="0"/>
              </a:spcAft>
              <a:buSzPts val="1600"/>
              <a:buNone/>
              <a:defRPr b="1" sz="1600"/>
            </a:lvl4pPr>
            <a:lvl5pPr indent="-228600" lvl="4" marL="2286000" algn="l">
              <a:lnSpc>
                <a:spcPct val="120000"/>
              </a:lnSpc>
              <a:spcBef>
                <a:spcPts val="500"/>
              </a:spcBef>
              <a:spcAft>
                <a:spcPts val="0"/>
              </a:spcAft>
              <a:buSzPts val="1600"/>
              <a:buNone/>
              <a:defRPr b="1" sz="1600"/>
            </a:lvl5pPr>
            <a:lvl6pPr indent="-228600" lvl="5" marL="2743200" algn="l">
              <a:lnSpc>
                <a:spcPct val="120000"/>
              </a:lnSpc>
              <a:spcBef>
                <a:spcPts val="500"/>
              </a:spcBef>
              <a:spcAft>
                <a:spcPts val="0"/>
              </a:spcAft>
              <a:buSzPts val="1600"/>
              <a:buNone/>
              <a:defRPr b="1" sz="1600"/>
            </a:lvl6pPr>
            <a:lvl7pPr indent="-228600" lvl="6" marL="3200400" algn="l">
              <a:lnSpc>
                <a:spcPct val="120000"/>
              </a:lnSpc>
              <a:spcBef>
                <a:spcPts val="500"/>
              </a:spcBef>
              <a:spcAft>
                <a:spcPts val="0"/>
              </a:spcAft>
              <a:buSzPts val="1600"/>
              <a:buNone/>
              <a:defRPr b="1" sz="1600"/>
            </a:lvl7pPr>
            <a:lvl8pPr indent="-228600" lvl="7" marL="3657600" algn="l">
              <a:lnSpc>
                <a:spcPct val="120000"/>
              </a:lnSpc>
              <a:spcBef>
                <a:spcPts val="500"/>
              </a:spcBef>
              <a:spcAft>
                <a:spcPts val="0"/>
              </a:spcAft>
              <a:buSzPts val="1600"/>
              <a:buNone/>
              <a:defRPr b="1" sz="1600"/>
            </a:lvl8pPr>
            <a:lvl9pPr indent="-228600" lvl="8" marL="4114800" algn="l">
              <a:lnSpc>
                <a:spcPct val="120000"/>
              </a:lnSpc>
              <a:spcBef>
                <a:spcPts val="500"/>
              </a:spcBef>
              <a:spcAft>
                <a:spcPts val="0"/>
              </a:spcAft>
              <a:buSzPts val="1600"/>
              <a:buNone/>
              <a:defRPr b="1" sz="1600"/>
            </a:lvl9pPr>
          </a:lstStyle>
          <a:p/>
        </p:txBody>
      </p:sp>
      <p:sp>
        <p:nvSpPr>
          <p:cNvPr id="70" name="Google Shape;70;p20"/>
          <p:cNvSpPr txBox="1"/>
          <p:nvPr>
            <p:ph idx="4" type="body"/>
          </p:nvPr>
        </p:nvSpPr>
        <p:spPr>
          <a:xfrm>
            <a:off x="6252486" y="2752737"/>
            <a:ext cx="4645152" cy="263737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71" name="Google Shape;71;p20"/>
          <p:cNvSpPr txBox="1"/>
          <p:nvPr>
            <p:ph idx="10" type="dt"/>
          </p:nvPr>
        </p:nvSpPr>
        <p:spPr>
          <a:xfrm>
            <a:off x="7396923" y="6340793"/>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0"/>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73" name="Google Shape;73;p20"/>
          <p:cNvCxnSpPr/>
          <p:nvPr/>
        </p:nvCxnSpPr>
        <p:spPr>
          <a:xfrm>
            <a:off x="1292239" y="1486603"/>
            <a:ext cx="9607522" cy="0"/>
          </a:xfrm>
          <a:prstGeom prst="straightConnector1">
            <a:avLst/>
          </a:prstGeom>
          <a:noFill/>
          <a:ln cap="flat" cmpd="sng" w="31750">
            <a:solidFill>
              <a:schemeClr val="accent1"/>
            </a:solidFill>
            <a:prstDash val="solid"/>
            <a:round/>
            <a:headEnd len="sm" w="sm" type="none"/>
            <a:tailEnd len="sm" w="sm" type="none"/>
          </a:ln>
        </p:spPr>
      </p:cxnSp>
      <p:sp>
        <p:nvSpPr>
          <p:cNvPr id="74" name="Google Shape;74;p20"/>
          <p:cNvSpPr txBox="1"/>
          <p:nvPr>
            <p:ph type="title"/>
          </p:nvPr>
        </p:nvSpPr>
        <p:spPr>
          <a:xfrm>
            <a:off x="1294363" y="804519"/>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2.jp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4"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mt="45000"/>
          </a:blip>
          <a:stretch>
            <a:fillRect/>
          </a:stretch>
        </a:blipFill>
      </p:bgPr>
    </p:bg>
    <p:spTree>
      <p:nvGrpSpPr>
        <p:cNvPr id="9" name="Shape 9"/>
        <p:cNvGrpSpPr/>
        <p:nvPr/>
      </p:nvGrpSpPr>
      <p:grpSpPr>
        <a:xfrm>
          <a:off x="0" y="0"/>
          <a:ext cx="0" cy="0"/>
          <a:chOff x="0" y="0"/>
          <a:chExt cx="0" cy="0"/>
        </a:xfrm>
      </p:grpSpPr>
      <p:sp>
        <p:nvSpPr>
          <p:cNvPr id="10" name="Google Shape;10;p11"/>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 name="Google Shape;11;p11"/>
          <p:cNvPicPr preferRelativeResize="0"/>
          <p:nvPr/>
        </p:nvPicPr>
        <p:blipFill rotWithShape="1">
          <a:blip r:embed="rId2">
            <a:alphaModFix/>
          </a:blip>
          <a:srcRect b="-1562" l="0" r="0" t="0"/>
          <a:stretch/>
        </p:blipFill>
        <p:spPr>
          <a:xfrm>
            <a:off x="0" y="6126480"/>
            <a:ext cx="12192000" cy="742950"/>
          </a:xfrm>
          <a:prstGeom prst="rect">
            <a:avLst/>
          </a:prstGeom>
          <a:noFill/>
          <a:ln>
            <a:noFill/>
          </a:ln>
        </p:spPr>
      </p:pic>
      <p:sp>
        <p:nvSpPr>
          <p:cNvPr id="12" name="Google Shape;12;p11"/>
          <p:cNvSpPr txBox="1"/>
          <p:nvPr>
            <p:ph type="title"/>
          </p:nvPr>
        </p:nvSpPr>
        <p:spPr>
          <a:xfrm>
            <a:off x="1294363" y="804519"/>
            <a:ext cx="9603275" cy="104923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0"/>
              </a:spcBef>
              <a:spcAft>
                <a:spcPts val="0"/>
              </a:spcAft>
              <a:buClr>
                <a:schemeClr val="dk1"/>
              </a:buClr>
              <a:buSzPts val="3200"/>
              <a:buFont typeface="Gill Sans"/>
              <a:buNone/>
              <a:defRPr b="0" i="0" sz="3200" u="none" cap="none" strike="noStrike">
                <a:solidFill>
                  <a:schemeClr val="dk1"/>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11"/>
          <p:cNvSpPr txBox="1"/>
          <p:nvPr>
            <p:ph idx="1" type="body"/>
          </p:nvPr>
        </p:nvSpPr>
        <p:spPr>
          <a:xfrm>
            <a:off x="1294363" y="2015732"/>
            <a:ext cx="9603275" cy="3450613"/>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accent1"/>
              </a:buClr>
              <a:buSzPts val="2000"/>
              <a:buFont typeface="Arial"/>
              <a:buChar char="•"/>
              <a:defRPr b="0" i="0" sz="2000" u="none" cap="none" strike="noStrike">
                <a:solidFill>
                  <a:schemeClr val="dk1"/>
                </a:solidFill>
                <a:latin typeface="Gill Sans"/>
                <a:ea typeface="Gill Sans"/>
                <a:cs typeface="Gill Sans"/>
                <a:sym typeface="Gill Sans"/>
              </a:defRPr>
            </a:lvl1pPr>
            <a:lvl2pPr indent="-342900" lvl="1" marL="914400" marR="0" rtl="0" algn="l">
              <a:lnSpc>
                <a:spcPct val="120000"/>
              </a:lnSpc>
              <a:spcBef>
                <a:spcPts val="500"/>
              </a:spcBef>
              <a:spcAft>
                <a:spcPts val="0"/>
              </a:spcAft>
              <a:buClr>
                <a:schemeClr val="accent1"/>
              </a:buClr>
              <a:buSzPts val="1800"/>
              <a:buFont typeface="Arial"/>
              <a:buChar char="•"/>
              <a:defRPr b="0" i="0" sz="1800" u="none" cap="none" strike="noStrike">
                <a:solidFill>
                  <a:schemeClr val="dk1"/>
                </a:solidFill>
                <a:latin typeface="Gill Sans"/>
                <a:ea typeface="Gill Sans"/>
                <a:cs typeface="Gill Sans"/>
                <a:sym typeface="Gill Sans"/>
              </a:defRPr>
            </a:lvl2pPr>
            <a:lvl3pPr indent="-330200" lvl="2" marL="1371600" marR="0" rtl="0" algn="l">
              <a:lnSpc>
                <a:spcPct val="120000"/>
              </a:lnSpc>
              <a:spcBef>
                <a:spcPts val="500"/>
              </a:spcBef>
              <a:spcAft>
                <a:spcPts val="0"/>
              </a:spcAft>
              <a:buClr>
                <a:schemeClr val="accent1"/>
              </a:buClr>
              <a:buSzPts val="1600"/>
              <a:buFont typeface="Arial"/>
              <a:buChar char="•"/>
              <a:defRPr b="0" i="0" sz="1600" u="none" cap="none" strike="noStrike">
                <a:solidFill>
                  <a:schemeClr val="dk1"/>
                </a:solidFill>
                <a:latin typeface="Gill Sans"/>
                <a:ea typeface="Gill Sans"/>
                <a:cs typeface="Gill Sans"/>
                <a:sym typeface="Gill Sans"/>
              </a:defRPr>
            </a:lvl3pPr>
            <a:lvl4pPr indent="-317500" lvl="3" marL="1828800" marR="0" rtl="0" algn="l">
              <a:lnSpc>
                <a:spcPct val="120000"/>
              </a:lnSpc>
              <a:spcBef>
                <a:spcPts val="500"/>
              </a:spcBef>
              <a:spcAft>
                <a:spcPts val="0"/>
              </a:spcAft>
              <a:buClr>
                <a:schemeClr val="accent1"/>
              </a:buClr>
              <a:buSzPts val="1400"/>
              <a:buFont typeface="Arial"/>
              <a:buChar char="•"/>
              <a:defRPr b="0" i="0" sz="1400" u="none" cap="none" strike="noStrike">
                <a:solidFill>
                  <a:schemeClr val="dk1"/>
                </a:solidFill>
                <a:latin typeface="Gill Sans"/>
                <a:ea typeface="Gill Sans"/>
                <a:cs typeface="Gill Sans"/>
                <a:sym typeface="Gill Sans"/>
              </a:defRPr>
            </a:lvl4pPr>
            <a:lvl5pPr indent="-304800" lvl="4" marL="22860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5pPr>
            <a:lvl6pPr indent="-304800" lvl="5" marL="27432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6pPr>
            <a:lvl7pPr indent="-304800" lvl="6" marL="32004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7pPr>
            <a:lvl8pPr indent="-304800" lvl="7" marL="36576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8pPr>
            <a:lvl9pPr indent="-304800" lvl="8" marL="41148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9pPr>
          </a:lstStyle>
          <a:p/>
        </p:txBody>
      </p:sp>
      <p:sp>
        <p:nvSpPr>
          <p:cNvPr id="14" name="Google Shape;14;p11"/>
          <p:cNvSpPr txBox="1"/>
          <p:nvPr>
            <p:ph idx="10" type="dt"/>
          </p:nvPr>
        </p:nvSpPr>
        <p:spPr>
          <a:xfrm>
            <a:off x="7396923" y="6340793"/>
            <a:ext cx="3500715" cy="309201"/>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5" name="Google Shape;15;p11"/>
          <p:cNvSpPr txBox="1"/>
          <p:nvPr>
            <p:ph idx="11" type="ftr"/>
          </p:nvPr>
        </p:nvSpPr>
        <p:spPr>
          <a:xfrm>
            <a:off x="1294364" y="6339730"/>
            <a:ext cx="5938836" cy="3092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cxnSp>
        <p:nvCxnSpPr>
          <p:cNvPr id="16" name="Google Shape;16;p11"/>
          <p:cNvCxnSpPr/>
          <p:nvPr/>
        </p:nvCxnSpPr>
        <p:spPr>
          <a:xfrm>
            <a:off x="0" y="6128413"/>
            <a:ext cx="12192000" cy="0"/>
          </a:xfrm>
          <a:prstGeom prst="straightConnector1">
            <a:avLst/>
          </a:prstGeom>
          <a:noFill/>
          <a:ln cap="flat" cmpd="sng" w="12700">
            <a:solidFill>
              <a:srgbClr val="000001">
                <a:alpha val="20000"/>
              </a:srgbClr>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jp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2.jpg"/><Relationship Id="rId4" Type="http://schemas.openxmlformats.org/officeDocument/2006/relationships/image" Target="../media/image9.png"/><Relationship Id="rId5"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0.jpg"/><Relationship Id="rId4" Type="http://schemas.openxmlformats.org/officeDocument/2006/relationships/image" Target="../media/image17.jpg"/><Relationship Id="rId5"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mt="45000"/>
          </a:blip>
          <a:stretch>
            <a:fillRect/>
          </a:stretch>
        </a:blipFill>
      </p:bgPr>
    </p:bg>
    <p:spTree>
      <p:nvGrpSpPr>
        <p:cNvPr id="91" name="Shape 91"/>
        <p:cNvGrpSpPr/>
        <p:nvPr/>
      </p:nvGrpSpPr>
      <p:grpSpPr>
        <a:xfrm>
          <a:off x="0" y="0"/>
          <a:ext cx="0" cy="0"/>
          <a:chOff x="0" y="0"/>
          <a:chExt cx="0" cy="0"/>
        </a:xfrm>
      </p:grpSpPr>
      <p:sp>
        <p:nvSpPr>
          <p:cNvPr id="92" name="Google Shape;92;p1"/>
          <p:cNvSpPr txBox="1"/>
          <p:nvPr>
            <p:ph type="ctrTitle"/>
          </p:nvPr>
        </p:nvSpPr>
        <p:spPr>
          <a:xfrm>
            <a:off x="1777461" y="0"/>
            <a:ext cx="8637073" cy="3281136"/>
          </a:xfrm>
          <a:prstGeom prst="rect">
            <a:avLst/>
          </a:prstGeom>
          <a:noFill/>
          <a:ln cap="flat" cmpd="sng" w="9525">
            <a:solidFill>
              <a:schemeClr val="accent1"/>
            </a:solidFill>
            <a:prstDash val="solid"/>
            <a:round/>
            <a:headEnd len="sm" w="sm" type="none"/>
            <a:tailEnd len="sm" w="sm" type="none"/>
          </a:ln>
        </p:spPr>
        <p:txBody>
          <a:bodyPr anchorCtr="0" anchor="b" bIns="0" lIns="91425" spcFirstLastPara="1" rIns="91425" wrap="square" tIns="45700">
            <a:noAutofit/>
          </a:bodyPr>
          <a:lstStyle/>
          <a:p>
            <a:pPr indent="0" lvl="0" marL="0" rtl="0" algn="ctr">
              <a:lnSpc>
                <a:spcPct val="90000"/>
              </a:lnSpc>
              <a:spcBef>
                <a:spcPts val="0"/>
              </a:spcBef>
              <a:spcAft>
                <a:spcPts val="0"/>
              </a:spcAft>
              <a:buClr>
                <a:schemeClr val="dk1"/>
              </a:buClr>
              <a:buSzPts val="4000"/>
              <a:buFont typeface="Times New Roman"/>
              <a:buNone/>
            </a:pPr>
            <a:r>
              <a:rPr lang="en-IN" sz="4000">
                <a:latin typeface="Times New Roman"/>
                <a:ea typeface="Times New Roman"/>
                <a:cs typeface="Times New Roman"/>
                <a:sym typeface="Times New Roman"/>
              </a:rPr>
              <a:t>FINAL YEAR PROJECT PRESENTATION ON</a:t>
            </a:r>
            <a:br>
              <a:rPr lang="en-IN" sz="4000">
                <a:latin typeface="Times New Roman"/>
                <a:ea typeface="Times New Roman"/>
                <a:cs typeface="Times New Roman"/>
                <a:sym typeface="Times New Roman"/>
              </a:rPr>
            </a:br>
            <a:br>
              <a:rPr lang="en-IN" sz="4800">
                <a:latin typeface="Verdana"/>
                <a:ea typeface="Verdana"/>
                <a:cs typeface="Verdana"/>
                <a:sym typeface="Verdana"/>
              </a:rPr>
            </a:br>
            <a:r>
              <a:rPr lang="en-IN" sz="4800">
                <a:solidFill>
                  <a:srgbClr val="2F75FF"/>
                </a:solidFill>
                <a:latin typeface="Verdana"/>
                <a:ea typeface="Verdana"/>
                <a:cs typeface="Verdana"/>
                <a:sym typeface="Verdana"/>
              </a:rPr>
              <a:t>“ZERO INTRUSION SMART PORTABLE SWITCH”</a:t>
            </a:r>
            <a:endParaRPr/>
          </a:p>
        </p:txBody>
      </p:sp>
      <p:grpSp>
        <p:nvGrpSpPr>
          <p:cNvPr id="93" name="Google Shape;93;p1"/>
          <p:cNvGrpSpPr/>
          <p:nvPr/>
        </p:nvGrpSpPr>
        <p:grpSpPr>
          <a:xfrm>
            <a:off x="4029658" y="6149788"/>
            <a:ext cx="4132678" cy="678308"/>
            <a:chOff x="0" y="0"/>
            <a:chExt cx="4132678" cy="678308"/>
          </a:xfrm>
        </p:grpSpPr>
        <p:sp>
          <p:nvSpPr>
            <p:cNvPr id="94" name="Google Shape;94;p1"/>
            <p:cNvSpPr/>
            <p:nvPr/>
          </p:nvSpPr>
          <p:spPr>
            <a:xfrm>
              <a:off x="0" y="0"/>
              <a:ext cx="4132678" cy="678308"/>
            </a:xfrm>
            <a:prstGeom prst="roundRect">
              <a:avLst>
                <a:gd fmla="val 16667" name="adj"/>
              </a:avLst>
            </a:prstGeom>
            <a:solidFill>
              <a:schemeClr val="accent3"/>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
            <p:cNvSpPr txBox="1"/>
            <p:nvPr/>
          </p:nvSpPr>
          <p:spPr>
            <a:xfrm>
              <a:off x="33112" y="33112"/>
              <a:ext cx="4066454" cy="612084"/>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Clr>
                  <a:schemeClr val="lt1"/>
                </a:buClr>
                <a:buSzPts val="1900"/>
                <a:buFont typeface="Gill Sans"/>
                <a:buNone/>
              </a:pPr>
              <a:r>
                <a:rPr b="0" i="0" lang="en-IN" sz="1900" u="none" cap="none" strike="noStrike">
                  <a:solidFill>
                    <a:schemeClr val="lt1"/>
                  </a:solidFill>
                  <a:latin typeface="Gill Sans"/>
                  <a:ea typeface="Gill Sans"/>
                  <a:cs typeface="Gill Sans"/>
                  <a:sym typeface="Gill Sans"/>
                </a:rPr>
                <a:t>UNIVERSITY OF MUMBAI</a:t>
              </a:r>
              <a:endParaRPr b="0" i="0" sz="1900" u="none" cap="none" strike="noStrike">
                <a:solidFill>
                  <a:schemeClr val="lt1"/>
                </a:solidFill>
                <a:latin typeface="Gill Sans"/>
                <a:ea typeface="Gill Sans"/>
                <a:cs typeface="Gill Sans"/>
                <a:sym typeface="Gill Sans"/>
              </a:endParaRPr>
            </a:p>
          </p:txBody>
        </p:sp>
      </p:grpSp>
      <p:pic>
        <p:nvPicPr>
          <p:cNvPr descr="University of Mumbai - University of Mumbai - University of Mumbai  Schedule, University of Mumbai Players, University of Mumbai Matches | All  India Inter University Kabaddi Championship 2019" id="96" name="Google Shape;96;p1"/>
          <p:cNvPicPr preferRelativeResize="0"/>
          <p:nvPr/>
        </p:nvPicPr>
        <p:blipFill rotWithShape="1">
          <a:blip r:embed="rId4">
            <a:alphaModFix/>
          </a:blip>
          <a:srcRect b="0" l="0" r="0" t="0"/>
          <a:stretch/>
        </p:blipFill>
        <p:spPr>
          <a:xfrm>
            <a:off x="3061001" y="3298069"/>
            <a:ext cx="6069997" cy="30349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mt="45000"/>
          </a:blip>
          <a:tile algn="tl" flip="none" tx="0" sx="100000" ty="0" sy="100000"/>
        </a:blipFill>
      </p:bgPr>
    </p:bg>
    <p:spTree>
      <p:nvGrpSpPr>
        <p:cNvPr id="178" name="Shape 178"/>
        <p:cNvGrpSpPr/>
        <p:nvPr/>
      </p:nvGrpSpPr>
      <p:grpSpPr>
        <a:xfrm>
          <a:off x="0" y="0"/>
          <a:ext cx="0" cy="0"/>
          <a:chOff x="0" y="0"/>
          <a:chExt cx="0" cy="0"/>
        </a:xfrm>
      </p:grpSpPr>
      <p:pic>
        <p:nvPicPr>
          <p:cNvPr id="179" name="Google Shape;179;p10"/>
          <p:cNvPicPr preferRelativeResize="0"/>
          <p:nvPr/>
        </p:nvPicPr>
        <p:blipFill rotWithShape="1">
          <a:blip r:embed="rId4">
            <a:alphaModFix/>
          </a:blip>
          <a:srcRect b="13928" l="0" r="0" t="0"/>
          <a:stretch/>
        </p:blipFill>
        <p:spPr>
          <a:xfrm>
            <a:off x="-164090" y="253870"/>
            <a:ext cx="12356090" cy="5261559"/>
          </a:xfrm>
          <a:prstGeom prst="rect">
            <a:avLst/>
          </a:prstGeom>
          <a:noFill/>
          <a:ln>
            <a:noFill/>
          </a:ln>
        </p:spPr>
      </p:pic>
      <p:sp>
        <p:nvSpPr>
          <p:cNvPr id="180" name="Google Shape;180;p10"/>
          <p:cNvSpPr txBox="1"/>
          <p:nvPr/>
        </p:nvSpPr>
        <p:spPr>
          <a:xfrm>
            <a:off x="1711625" y="2696259"/>
            <a:ext cx="8768747" cy="76944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IN" sz="4400">
                <a:solidFill>
                  <a:srgbClr val="598DFE"/>
                </a:solidFill>
                <a:latin typeface="Quattrocento Sans"/>
                <a:ea typeface="Quattrocento Sans"/>
                <a:cs typeface="Quattrocento Sans"/>
                <a:sym typeface="Quattrocento Sans"/>
              </a:rPr>
              <a:t>THANK YOU FOR WATCHING</a:t>
            </a:r>
            <a:endParaRPr/>
          </a:p>
        </p:txBody>
      </p:sp>
      <p:sp>
        <p:nvSpPr>
          <p:cNvPr id="181" name="Google Shape;181;p10"/>
          <p:cNvSpPr txBox="1"/>
          <p:nvPr/>
        </p:nvSpPr>
        <p:spPr>
          <a:xfrm flipH="1">
            <a:off x="8564485" y="5207652"/>
            <a:ext cx="3831774" cy="3077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IN" sz="1400">
                <a:solidFill>
                  <a:schemeClr val="dk1"/>
                </a:solidFill>
                <a:latin typeface="Arial"/>
                <a:ea typeface="Arial"/>
                <a:cs typeface="Arial"/>
                <a:sym typeface="Arial"/>
              </a:rPr>
              <a:t>REGARDS VED AHINAVE &amp; KOMAL NAIK</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mt="45000"/>
          </a:blip>
          <a:stretch>
            <a:fillRect/>
          </a:stretch>
        </a:blipFill>
      </p:bgPr>
    </p:bg>
    <p:spTree>
      <p:nvGrpSpPr>
        <p:cNvPr id="100" name="Shape 100"/>
        <p:cNvGrpSpPr/>
        <p:nvPr/>
      </p:nvGrpSpPr>
      <p:grpSpPr>
        <a:xfrm>
          <a:off x="0" y="0"/>
          <a:ext cx="0" cy="0"/>
          <a:chOff x="0" y="0"/>
          <a:chExt cx="0" cy="0"/>
        </a:xfrm>
      </p:grpSpPr>
      <p:pic>
        <p:nvPicPr>
          <p:cNvPr id="101" name="Google Shape;101;p2"/>
          <p:cNvPicPr preferRelativeResize="0"/>
          <p:nvPr/>
        </p:nvPicPr>
        <p:blipFill rotWithShape="1">
          <a:blip r:embed="rId4">
            <a:alphaModFix/>
          </a:blip>
          <a:srcRect b="0" l="0" r="0" t="0"/>
          <a:stretch/>
        </p:blipFill>
        <p:spPr>
          <a:xfrm>
            <a:off x="10510026" y="5129799"/>
            <a:ext cx="1660949" cy="1717942"/>
          </a:xfrm>
          <a:prstGeom prst="rect">
            <a:avLst/>
          </a:prstGeom>
          <a:noFill/>
          <a:ln>
            <a:noFill/>
          </a:ln>
        </p:spPr>
      </p:pic>
      <p:sp>
        <p:nvSpPr>
          <p:cNvPr id="102" name="Google Shape;102;p2"/>
          <p:cNvSpPr txBox="1"/>
          <p:nvPr>
            <p:ph idx="1" type="body"/>
          </p:nvPr>
        </p:nvSpPr>
        <p:spPr>
          <a:xfrm>
            <a:off x="1294361" y="1531511"/>
            <a:ext cx="5393309" cy="3305624"/>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0"/>
              </a:spcBef>
              <a:spcAft>
                <a:spcPts val="0"/>
              </a:spcAft>
              <a:buSzPts val="2400"/>
              <a:buNone/>
            </a:pPr>
            <a:r>
              <a:rPr b="1" lang="en-IN" sz="2400">
                <a:solidFill>
                  <a:srgbClr val="000000"/>
                </a:solidFill>
                <a:latin typeface="Verdana"/>
                <a:ea typeface="Verdana"/>
                <a:cs typeface="Verdana"/>
                <a:sym typeface="Verdana"/>
              </a:rPr>
              <a:t>PRESENTED BY :</a:t>
            </a:r>
            <a:endParaRPr b="1" sz="2400">
              <a:solidFill>
                <a:srgbClr val="000000"/>
              </a:solidFill>
              <a:latin typeface="Verdana"/>
              <a:ea typeface="Verdana"/>
              <a:cs typeface="Verdana"/>
              <a:sym typeface="Verdana"/>
            </a:endParaRPr>
          </a:p>
          <a:p>
            <a:pPr indent="-228600" lvl="0" marL="228600" rtl="0" algn="l">
              <a:lnSpc>
                <a:spcPct val="120000"/>
              </a:lnSpc>
              <a:spcBef>
                <a:spcPts val="1000"/>
              </a:spcBef>
              <a:spcAft>
                <a:spcPts val="0"/>
              </a:spcAft>
              <a:buSzPts val="1400"/>
              <a:buChar char="•"/>
            </a:pPr>
            <a:r>
              <a:rPr b="1" lang="en-IN" sz="1400">
                <a:solidFill>
                  <a:srgbClr val="000000"/>
                </a:solidFill>
                <a:latin typeface="Verdana"/>
                <a:ea typeface="Verdana"/>
                <a:cs typeface="Verdana"/>
                <a:sym typeface="Verdana"/>
              </a:rPr>
              <a:t>VED  V. AHINAVE  (ROLL NO - 02)</a:t>
            </a:r>
            <a:endParaRPr/>
          </a:p>
          <a:p>
            <a:pPr indent="-228600" lvl="0" marL="228600" rtl="0" algn="l">
              <a:lnSpc>
                <a:spcPct val="120000"/>
              </a:lnSpc>
              <a:spcBef>
                <a:spcPts val="1000"/>
              </a:spcBef>
              <a:spcAft>
                <a:spcPts val="0"/>
              </a:spcAft>
              <a:buSzPts val="1400"/>
              <a:buChar char="•"/>
            </a:pPr>
            <a:r>
              <a:rPr b="1" lang="en-IN" sz="1400">
                <a:solidFill>
                  <a:srgbClr val="000000"/>
                </a:solidFill>
                <a:latin typeface="Verdana"/>
                <a:ea typeface="Verdana"/>
                <a:cs typeface="Verdana"/>
                <a:sym typeface="Verdana"/>
              </a:rPr>
              <a:t>KOMAL T. NAIK  (ROLL NO - 08)</a:t>
            </a:r>
            <a:endParaRPr/>
          </a:p>
          <a:p>
            <a:pPr indent="0" lvl="0" marL="0" rtl="0" algn="l">
              <a:lnSpc>
                <a:spcPct val="120000"/>
              </a:lnSpc>
              <a:spcBef>
                <a:spcPts val="1000"/>
              </a:spcBef>
              <a:spcAft>
                <a:spcPts val="0"/>
              </a:spcAft>
              <a:buSzPts val="1400"/>
              <a:buNone/>
            </a:pPr>
            <a:r>
              <a:t/>
            </a:r>
            <a:endParaRPr b="1" sz="1400">
              <a:solidFill>
                <a:srgbClr val="000000"/>
              </a:solidFill>
              <a:latin typeface="Verdana"/>
              <a:ea typeface="Verdana"/>
              <a:cs typeface="Verdana"/>
              <a:sym typeface="Verdana"/>
            </a:endParaRPr>
          </a:p>
          <a:p>
            <a:pPr indent="0" lvl="0" marL="0" rtl="0" algn="l">
              <a:lnSpc>
                <a:spcPct val="120000"/>
              </a:lnSpc>
              <a:spcBef>
                <a:spcPts val="1000"/>
              </a:spcBef>
              <a:spcAft>
                <a:spcPts val="0"/>
              </a:spcAft>
              <a:buSzPts val="2400"/>
              <a:buNone/>
            </a:pPr>
            <a:r>
              <a:rPr b="1" lang="en-IN" sz="2400">
                <a:solidFill>
                  <a:srgbClr val="000000"/>
                </a:solidFill>
                <a:latin typeface="Verdana"/>
                <a:ea typeface="Verdana"/>
                <a:cs typeface="Verdana"/>
                <a:sym typeface="Verdana"/>
              </a:rPr>
              <a:t>PRESENTED TO :</a:t>
            </a:r>
            <a:endParaRPr/>
          </a:p>
          <a:p>
            <a:pPr indent="0" lvl="1" marL="457200" rtl="0" algn="l">
              <a:lnSpc>
                <a:spcPct val="120000"/>
              </a:lnSpc>
              <a:spcBef>
                <a:spcPts val="500"/>
              </a:spcBef>
              <a:spcAft>
                <a:spcPts val="0"/>
              </a:spcAft>
              <a:buSzPts val="1400"/>
              <a:buNone/>
            </a:pPr>
            <a:r>
              <a:rPr b="1" lang="en-IN" sz="1400">
                <a:solidFill>
                  <a:srgbClr val="000000"/>
                </a:solidFill>
                <a:latin typeface="Verdana"/>
                <a:ea typeface="Verdana"/>
                <a:cs typeface="Verdana"/>
                <a:sym typeface="Verdana"/>
              </a:rPr>
              <a:t>FINAL YEAR PROJECT </a:t>
            </a:r>
            <a:endParaRPr/>
          </a:p>
          <a:p>
            <a:pPr indent="0" lvl="1" marL="457200" rtl="0" algn="l">
              <a:lnSpc>
                <a:spcPct val="120000"/>
              </a:lnSpc>
              <a:spcBef>
                <a:spcPts val="500"/>
              </a:spcBef>
              <a:spcAft>
                <a:spcPts val="0"/>
              </a:spcAft>
              <a:buSzPts val="1400"/>
              <a:buNone/>
            </a:pPr>
            <a:r>
              <a:rPr b="1" lang="en-IN" sz="1400">
                <a:solidFill>
                  <a:srgbClr val="000000"/>
                </a:solidFill>
                <a:latin typeface="Verdana"/>
                <a:ea typeface="Verdana"/>
                <a:cs typeface="Verdana"/>
                <a:sym typeface="Verdana"/>
              </a:rPr>
              <a:t>COMMITTEE DEPARTMENT OF </a:t>
            </a:r>
            <a:endParaRPr/>
          </a:p>
          <a:p>
            <a:pPr indent="0" lvl="1" marL="457200" rtl="0" algn="l">
              <a:lnSpc>
                <a:spcPct val="120000"/>
              </a:lnSpc>
              <a:spcBef>
                <a:spcPts val="500"/>
              </a:spcBef>
              <a:spcAft>
                <a:spcPts val="0"/>
              </a:spcAft>
              <a:buSzPts val="1400"/>
              <a:buNone/>
            </a:pPr>
            <a:r>
              <a:rPr b="1" lang="en-IN" sz="1400">
                <a:solidFill>
                  <a:srgbClr val="000000"/>
                </a:solidFill>
                <a:latin typeface="Verdana"/>
                <a:ea typeface="Verdana"/>
                <a:cs typeface="Verdana"/>
                <a:sym typeface="Verdana"/>
              </a:rPr>
              <a:t>INFORMATION TECHNOLOGY</a:t>
            </a:r>
            <a:endParaRPr/>
          </a:p>
          <a:p>
            <a:pPr indent="0" lvl="1" marL="457200" rtl="0" algn="l">
              <a:lnSpc>
                <a:spcPct val="120000"/>
              </a:lnSpc>
              <a:spcBef>
                <a:spcPts val="500"/>
              </a:spcBef>
              <a:spcAft>
                <a:spcPts val="0"/>
              </a:spcAft>
              <a:buSzPts val="1400"/>
              <a:buNone/>
            </a:pPr>
            <a:r>
              <a:rPr b="1" lang="en-IN" sz="1400">
                <a:solidFill>
                  <a:srgbClr val="000000"/>
                </a:solidFill>
                <a:latin typeface="Verdana"/>
                <a:ea typeface="Verdana"/>
                <a:cs typeface="Verdana"/>
                <a:sym typeface="Verdana"/>
              </a:rPr>
              <a:t>(BSc.IT DEPT 2020)</a:t>
            </a:r>
            <a:endParaRPr/>
          </a:p>
          <a:p>
            <a:pPr indent="0" lvl="0" marL="0" rtl="0" algn="l">
              <a:lnSpc>
                <a:spcPct val="120000"/>
              </a:lnSpc>
              <a:spcBef>
                <a:spcPts val="1000"/>
              </a:spcBef>
              <a:spcAft>
                <a:spcPts val="0"/>
              </a:spcAft>
              <a:buSzPts val="2000"/>
              <a:buNone/>
            </a:pPr>
            <a:r>
              <a:t/>
            </a:r>
            <a:endParaRPr/>
          </a:p>
          <a:p>
            <a:pPr indent="-101600" lvl="0" marL="228600" rtl="0" algn="l">
              <a:lnSpc>
                <a:spcPct val="120000"/>
              </a:lnSpc>
              <a:spcBef>
                <a:spcPts val="1000"/>
              </a:spcBef>
              <a:spcAft>
                <a:spcPts val="0"/>
              </a:spcAft>
              <a:buSzPts val="2000"/>
              <a:buNone/>
            </a:pPr>
            <a:r>
              <a:t/>
            </a:r>
            <a:endParaRPr/>
          </a:p>
        </p:txBody>
      </p:sp>
      <p:sp>
        <p:nvSpPr>
          <p:cNvPr id="103" name="Google Shape;103;p2"/>
          <p:cNvSpPr txBox="1"/>
          <p:nvPr>
            <p:ph idx="2" type="body"/>
          </p:nvPr>
        </p:nvSpPr>
        <p:spPr>
          <a:xfrm>
            <a:off x="7525823" y="1531511"/>
            <a:ext cx="4645152" cy="4379081"/>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2400"/>
              <a:buNone/>
            </a:pPr>
            <a:r>
              <a:rPr b="1" lang="en-IN" sz="2400">
                <a:latin typeface="Verdana"/>
                <a:ea typeface="Verdana"/>
                <a:cs typeface="Verdana"/>
                <a:sym typeface="Verdana"/>
              </a:rPr>
              <a:t>GUIDE :</a:t>
            </a:r>
            <a:endParaRPr/>
          </a:p>
          <a:p>
            <a:pPr indent="-228600" lvl="0" marL="228600" rtl="0" algn="l">
              <a:lnSpc>
                <a:spcPct val="100000"/>
              </a:lnSpc>
              <a:spcBef>
                <a:spcPts val="1000"/>
              </a:spcBef>
              <a:spcAft>
                <a:spcPts val="0"/>
              </a:spcAft>
              <a:buSzPts val="1400"/>
              <a:buChar char="•"/>
            </a:pPr>
            <a:r>
              <a:rPr b="1" lang="en-IN" sz="1400">
                <a:latin typeface="Verdana"/>
                <a:ea typeface="Verdana"/>
                <a:cs typeface="Verdana"/>
                <a:sym typeface="Verdana"/>
              </a:rPr>
              <a:t>PROF. RAJESH MAISALGE</a:t>
            </a:r>
            <a:endParaRPr/>
          </a:p>
          <a:p>
            <a:pPr indent="-228600" lvl="0" marL="228600" rtl="0" algn="l">
              <a:lnSpc>
                <a:spcPct val="100000"/>
              </a:lnSpc>
              <a:spcBef>
                <a:spcPts val="1000"/>
              </a:spcBef>
              <a:spcAft>
                <a:spcPts val="0"/>
              </a:spcAft>
              <a:buSzPts val="1400"/>
              <a:buChar char="•"/>
            </a:pPr>
            <a:r>
              <a:rPr b="1" lang="en-IN" sz="1400">
                <a:latin typeface="Verdana"/>
                <a:ea typeface="Verdana"/>
                <a:cs typeface="Verdana"/>
                <a:sym typeface="Verdana"/>
              </a:rPr>
              <a:t>PROF. DIVYA BOHRA</a:t>
            </a:r>
            <a:endParaRPr/>
          </a:p>
          <a:p>
            <a:pPr indent="0" lvl="0" marL="0" rtl="0" algn="l">
              <a:lnSpc>
                <a:spcPct val="100000"/>
              </a:lnSpc>
              <a:spcBef>
                <a:spcPts val="1000"/>
              </a:spcBef>
              <a:spcAft>
                <a:spcPts val="0"/>
              </a:spcAft>
              <a:buSzPts val="1400"/>
              <a:buNone/>
            </a:pPr>
            <a:r>
              <a:t/>
            </a:r>
            <a:endParaRPr b="1" sz="1400">
              <a:latin typeface="Verdana"/>
              <a:ea typeface="Verdana"/>
              <a:cs typeface="Verdana"/>
              <a:sym typeface="Verdana"/>
            </a:endParaRPr>
          </a:p>
          <a:p>
            <a:pPr indent="0" lvl="0" marL="0" rtl="0" algn="l">
              <a:lnSpc>
                <a:spcPct val="100000"/>
              </a:lnSpc>
              <a:spcBef>
                <a:spcPts val="1000"/>
              </a:spcBef>
              <a:spcAft>
                <a:spcPts val="0"/>
              </a:spcAft>
              <a:buSzPts val="1400"/>
              <a:buNone/>
            </a:pPr>
            <a:r>
              <a:t/>
            </a:r>
            <a:endParaRPr b="1" sz="1400">
              <a:latin typeface="Verdana"/>
              <a:ea typeface="Verdana"/>
              <a:cs typeface="Verdana"/>
              <a:sym typeface="Verdana"/>
            </a:endParaRPr>
          </a:p>
          <a:p>
            <a:pPr indent="0" lvl="0" marL="0" rtl="0" algn="l">
              <a:lnSpc>
                <a:spcPct val="100000"/>
              </a:lnSpc>
              <a:spcBef>
                <a:spcPts val="1000"/>
              </a:spcBef>
              <a:spcAft>
                <a:spcPts val="0"/>
              </a:spcAft>
              <a:buSzPts val="1400"/>
              <a:buNone/>
            </a:pPr>
            <a:r>
              <a:rPr b="1" lang="en-IN" sz="1400">
                <a:latin typeface="Verdana"/>
                <a:ea typeface="Verdana"/>
                <a:cs typeface="Verdana"/>
                <a:sym typeface="Verdana"/>
              </a:rPr>
              <a:t>PROF. SHWETA KUMAR </a:t>
            </a:r>
            <a:endParaRPr/>
          </a:p>
          <a:p>
            <a:pPr indent="0" lvl="0" marL="0" rtl="0" algn="l">
              <a:lnSpc>
                <a:spcPct val="100000"/>
              </a:lnSpc>
              <a:spcBef>
                <a:spcPts val="1000"/>
              </a:spcBef>
              <a:spcAft>
                <a:spcPts val="0"/>
              </a:spcAft>
              <a:buSzPts val="1400"/>
              <a:buNone/>
            </a:pPr>
            <a:r>
              <a:rPr b="1" lang="en-IN" sz="1400">
                <a:latin typeface="Verdana"/>
                <a:ea typeface="Verdana"/>
                <a:cs typeface="Verdana"/>
                <a:sym typeface="Verdana"/>
              </a:rPr>
              <a:t>            (HOD)</a:t>
            </a:r>
            <a:endParaRPr/>
          </a:p>
          <a:p>
            <a:pPr indent="0" lvl="0" marL="0" rtl="0" algn="l">
              <a:lnSpc>
                <a:spcPct val="100000"/>
              </a:lnSpc>
              <a:spcBef>
                <a:spcPts val="1000"/>
              </a:spcBef>
              <a:spcAft>
                <a:spcPts val="0"/>
              </a:spcAft>
              <a:buSzPts val="1400"/>
              <a:buNone/>
            </a:pPr>
            <a:r>
              <a:rPr b="1" lang="en-IN" sz="1400">
                <a:latin typeface="Verdana"/>
                <a:ea typeface="Verdana"/>
                <a:cs typeface="Verdana"/>
                <a:sym typeface="Verdana"/>
              </a:rPr>
              <a:t>PROF. RAJESH MAISALGE</a:t>
            </a:r>
            <a:endParaRPr/>
          </a:p>
          <a:p>
            <a:pPr indent="0" lvl="0" marL="0" rtl="0" algn="l">
              <a:lnSpc>
                <a:spcPct val="100000"/>
              </a:lnSpc>
              <a:spcBef>
                <a:spcPts val="1000"/>
              </a:spcBef>
              <a:spcAft>
                <a:spcPts val="0"/>
              </a:spcAft>
              <a:buSzPts val="1400"/>
              <a:buNone/>
            </a:pPr>
            <a:r>
              <a:t/>
            </a:r>
            <a:endParaRPr b="1" sz="1400">
              <a:latin typeface="Verdana"/>
              <a:ea typeface="Verdana"/>
              <a:cs typeface="Verdana"/>
              <a:sym typeface="Verdana"/>
            </a:endParaRPr>
          </a:p>
          <a:p>
            <a:pPr indent="0" lvl="0" marL="0" rtl="0" algn="l">
              <a:lnSpc>
                <a:spcPct val="100000"/>
              </a:lnSpc>
              <a:spcBef>
                <a:spcPts val="1000"/>
              </a:spcBef>
              <a:spcAft>
                <a:spcPts val="0"/>
              </a:spcAft>
              <a:buSzPts val="1400"/>
              <a:buNone/>
            </a:pPr>
            <a:r>
              <a:t/>
            </a:r>
            <a:endParaRPr b="1" sz="1400">
              <a:latin typeface="Verdana"/>
              <a:ea typeface="Verdana"/>
              <a:cs typeface="Verdana"/>
              <a:sym typeface="Verdana"/>
            </a:endParaRPr>
          </a:p>
        </p:txBody>
      </p:sp>
      <p:sp>
        <p:nvSpPr>
          <p:cNvPr id="104" name="Google Shape;104;p2"/>
          <p:cNvSpPr txBox="1"/>
          <p:nvPr>
            <p:ph type="title"/>
          </p:nvPr>
        </p:nvSpPr>
        <p:spPr>
          <a:xfrm>
            <a:off x="1294361" y="536731"/>
            <a:ext cx="8554038" cy="99478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Poppins"/>
              <a:buNone/>
            </a:pPr>
            <a:r>
              <a:rPr lang="en-IN">
                <a:latin typeface="Poppins"/>
                <a:ea typeface="Poppins"/>
                <a:cs typeface="Poppins"/>
                <a:sym typeface="Poppins"/>
              </a:rPr>
              <a:t>ZERO INTRUSION SMART PORTABLE SWITCH</a:t>
            </a:r>
            <a:endParaRPr/>
          </a:p>
        </p:txBody>
      </p:sp>
      <p:pic>
        <p:nvPicPr>
          <p:cNvPr descr="Lightbulb icon" id="105" name="Google Shape;105;p2"/>
          <p:cNvPicPr preferRelativeResize="0"/>
          <p:nvPr/>
        </p:nvPicPr>
        <p:blipFill rotWithShape="1">
          <a:blip r:embed="rId5">
            <a:alphaModFix/>
          </a:blip>
          <a:srcRect b="0" l="0" r="0" t="0"/>
          <a:stretch/>
        </p:blipFill>
        <p:spPr>
          <a:xfrm>
            <a:off x="9509755" y="160033"/>
            <a:ext cx="1049235" cy="1049235"/>
          </a:xfrm>
          <a:prstGeom prst="rect">
            <a:avLst/>
          </a:prstGeom>
          <a:noFill/>
          <a:ln>
            <a:noFill/>
          </a:ln>
        </p:spPr>
      </p:pic>
      <p:cxnSp>
        <p:nvCxnSpPr>
          <p:cNvPr id="106" name="Google Shape;106;p2"/>
          <p:cNvCxnSpPr/>
          <p:nvPr/>
        </p:nvCxnSpPr>
        <p:spPr>
          <a:xfrm>
            <a:off x="27939" y="2962835"/>
            <a:ext cx="12192000" cy="0"/>
          </a:xfrm>
          <a:prstGeom prst="straightConnector1">
            <a:avLst/>
          </a:prstGeom>
          <a:noFill/>
          <a:ln cap="flat" cmpd="sng" w="31750">
            <a:solidFill>
              <a:srgbClr val="CD9967"/>
            </a:solidFill>
            <a:prstDash val="solid"/>
            <a:round/>
            <a:headEnd len="sm" w="sm" type="none"/>
            <a:tailEnd len="sm" w="sm" type="none"/>
          </a:ln>
          <a:effectLst>
            <a:outerShdw blurRad="50800" rotWithShape="0" algn="tr" dir="8100000" dist="38100">
              <a:srgbClr val="000000">
                <a:alpha val="40000"/>
              </a:srgbClr>
            </a:outerShdw>
          </a:effectLst>
        </p:spPr>
      </p:cxnSp>
      <p:cxnSp>
        <p:nvCxnSpPr>
          <p:cNvPr id="107" name="Google Shape;107;p2"/>
          <p:cNvCxnSpPr/>
          <p:nvPr/>
        </p:nvCxnSpPr>
        <p:spPr>
          <a:xfrm>
            <a:off x="6096000" y="1506071"/>
            <a:ext cx="27939" cy="1456764"/>
          </a:xfrm>
          <a:prstGeom prst="straightConnector1">
            <a:avLst/>
          </a:prstGeom>
          <a:noFill/>
          <a:ln cap="flat" cmpd="sng" w="9525">
            <a:solidFill>
              <a:schemeClr val="accent2"/>
            </a:solidFill>
            <a:prstDash val="dash"/>
            <a:round/>
            <a:headEnd len="sm" w="sm" type="none"/>
            <a:tailEnd len="sm" w="sm" type="none"/>
          </a:ln>
        </p:spPr>
      </p:cxnSp>
      <p:sp>
        <p:nvSpPr>
          <p:cNvPr id="108" name="Google Shape;108;p2"/>
          <p:cNvSpPr/>
          <p:nvPr/>
        </p:nvSpPr>
        <p:spPr>
          <a:xfrm>
            <a:off x="0" y="6103093"/>
            <a:ext cx="10510026" cy="783193"/>
          </a:xfrm>
          <a:prstGeom prst="round2DiagRect">
            <a:avLst>
              <a:gd fmla="val 16667" name="adj1"/>
              <a:gd fmla="val 0" name="adj2"/>
            </a:avLst>
          </a:prstGeom>
          <a:solidFill>
            <a:schemeClr val="accent6"/>
          </a:solidFill>
          <a:ln cap="flat" cmpd="sng" w="22225">
            <a:solidFill>
              <a:srgbClr val="002060"/>
            </a:solidFill>
            <a:prstDash val="dash"/>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IN" sz="2000" u="none" cap="none" strike="noStrike">
                <a:solidFill>
                  <a:srgbClr val="0C0C0C"/>
                </a:solidFill>
                <a:latin typeface="Times New Roman"/>
                <a:ea typeface="Times New Roman"/>
                <a:cs typeface="Times New Roman"/>
                <a:sym typeface="Times New Roman"/>
              </a:rPr>
              <a:t>NIRANJANA MAJITHIA COLLEGE OF COMMERCE</a:t>
            </a:r>
            <a:endParaRPr/>
          </a:p>
          <a:p>
            <a:pPr indent="0" lvl="0" marL="0" marR="0" rtl="0" algn="ctr">
              <a:spcBef>
                <a:spcPts val="0"/>
              </a:spcBef>
              <a:spcAft>
                <a:spcPts val="0"/>
              </a:spcAft>
              <a:buNone/>
            </a:pPr>
            <a:r>
              <a:rPr b="1" i="0" lang="en-IN" sz="2000" u="none" cap="none" strike="noStrike">
                <a:solidFill>
                  <a:srgbClr val="0C0C0C"/>
                </a:solidFill>
                <a:latin typeface="Times New Roman"/>
                <a:ea typeface="Times New Roman"/>
                <a:cs typeface="Times New Roman"/>
                <a:sym typeface="Times New Roman"/>
              </a:rPr>
              <a:t>    (2018-2020)</a:t>
            </a:r>
            <a:endParaRPr/>
          </a:p>
        </p:txBody>
      </p:sp>
      <p:cxnSp>
        <p:nvCxnSpPr>
          <p:cNvPr id="109" name="Google Shape;109;p2"/>
          <p:cNvCxnSpPr/>
          <p:nvPr/>
        </p:nvCxnSpPr>
        <p:spPr>
          <a:xfrm>
            <a:off x="-21025" y="4998014"/>
            <a:ext cx="12192000" cy="0"/>
          </a:xfrm>
          <a:prstGeom prst="straightConnector1">
            <a:avLst/>
          </a:prstGeom>
          <a:noFill/>
          <a:ln cap="flat" cmpd="sng" w="22225">
            <a:solidFill>
              <a:srgbClr val="422C15"/>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3"/>
          <p:cNvSpPr txBox="1"/>
          <p:nvPr>
            <p:ph type="title"/>
          </p:nvPr>
        </p:nvSpPr>
        <p:spPr>
          <a:xfrm>
            <a:off x="461116" y="466200"/>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IN"/>
              <a:t>PROBLEM STATEMENT</a:t>
            </a:r>
            <a:endParaRPr/>
          </a:p>
        </p:txBody>
      </p:sp>
      <p:sp>
        <p:nvSpPr>
          <p:cNvPr id="115" name="Google Shape;115;p3"/>
          <p:cNvSpPr txBox="1"/>
          <p:nvPr>
            <p:ph idx="1" type="body"/>
          </p:nvPr>
        </p:nvSpPr>
        <p:spPr>
          <a:xfrm>
            <a:off x="461116" y="1515435"/>
            <a:ext cx="9603275" cy="3450613"/>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120000"/>
              </a:lnSpc>
              <a:spcBef>
                <a:spcPts val="0"/>
              </a:spcBef>
              <a:spcAft>
                <a:spcPts val="0"/>
              </a:spcAft>
              <a:buSzPts val="2000"/>
              <a:buChar char="•"/>
            </a:pPr>
            <a:r>
              <a:rPr lang="en-IN">
                <a:solidFill>
                  <a:srgbClr val="0070C0"/>
                </a:solidFill>
                <a:latin typeface="Times New Roman"/>
                <a:ea typeface="Times New Roman"/>
                <a:cs typeface="Times New Roman"/>
                <a:sym typeface="Times New Roman"/>
              </a:rPr>
              <a:t>The idea behind IoT is to create a system that stores all data required by human beings without having a direct hand in collecting it. Research suggests that the impact of IoT on the world will be monumental in upcoming years. </a:t>
            </a:r>
            <a:endParaRPr>
              <a:solidFill>
                <a:srgbClr val="0070C0"/>
              </a:solidFill>
              <a:latin typeface="Times New Roman"/>
              <a:ea typeface="Times New Roman"/>
              <a:cs typeface="Times New Roman"/>
              <a:sym typeface="Times New Roman"/>
            </a:endParaRPr>
          </a:p>
          <a:p>
            <a:pPr indent="-228600" lvl="0" marL="228600" rtl="0" algn="l">
              <a:lnSpc>
                <a:spcPct val="120000"/>
              </a:lnSpc>
              <a:spcBef>
                <a:spcPts val="1000"/>
              </a:spcBef>
              <a:spcAft>
                <a:spcPts val="0"/>
              </a:spcAft>
              <a:buSzPts val="2000"/>
              <a:buChar char="•"/>
            </a:pPr>
            <a:r>
              <a:rPr lang="en-IN">
                <a:solidFill>
                  <a:srgbClr val="00B050"/>
                </a:solidFill>
                <a:latin typeface="Times New Roman"/>
                <a:ea typeface="Times New Roman"/>
                <a:cs typeface="Times New Roman"/>
                <a:sym typeface="Times New Roman"/>
              </a:rPr>
              <a:t>The first smart homes were ideas, not actual structures. For decades, science fiction has explored the idea of home automation. </a:t>
            </a:r>
            <a:endParaRPr/>
          </a:p>
          <a:p>
            <a:pPr indent="-228600" lvl="0" marL="228600" rtl="0" algn="l">
              <a:lnSpc>
                <a:spcPct val="120000"/>
              </a:lnSpc>
              <a:spcBef>
                <a:spcPts val="1000"/>
              </a:spcBef>
              <a:spcAft>
                <a:spcPts val="0"/>
              </a:spcAft>
              <a:buSzPts val="2000"/>
              <a:buChar char="•"/>
            </a:pPr>
            <a:r>
              <a:rPr lang="en-IN">
                <a:solidFill>
                  <a:srgbClr val="FF0000"/>
                </a:solidFill>
                <a:latin typeface="Times New Roman"/>
                <a:ea typeface="Times New Roman"/>
                <a:cs typeface="Times New Roman"/>
                <a:sym typeface="Times New Roman"/>
              </a:rPr>
              <a:t>Many </a:t>
            </a:r>
            <a:r>
              <a:rPr b="1" lang="en-IN">
                <a:solidFill>
                  <a:srgbClr val="FF0000"/>
                </a:solidFill>
                <a:latin typeface="Times New Roman"/>
                <a:ea typeface="Times New Roman"/>
                <a:cs typeface="Times New Roman"/>
                <a:sym typeface="Times New Roman"/>
              </a:rPr>
              <a:t>IoT Systems</a:t>
            </a:r>
            <a:r>
              <a:rPr lang="en-IN">
                <a:solidFill>
                  <a:srgbClr val="FF0000"/>
                </a:solidFill>
                <a:latin typeface="Times New Roman"/>
                <a:ea typeface="Times New Roman"/>
                <a:cs typeface="Times New Roman"/>
                <a:sym typeface="Times New Roman"/>
              </a:rPr>
              <a:t> are poorly designed and implemented, using diverse protocols and technologies that create complex configurations. Lack of mature </a:t>
            </a:r>
            <a:r>
              <a:rPr b="1" lang="en-IN">
                <a:solidFill>
                  <a:srgbClr val="FF0000"/>
                </a:solidFill>
                <a:latin typeface="Times New Roman"/>
                <a:ea typeface="Times New Roman"/>
                <a:cs typeface="Times New Roman"/>
                <a:sym typeface="Times New Roman"/>
              </a:rPr>
              <a:t>IoT</a:t>
            </a:r>
            <a:r>
              <a:rPr lang="en-IN">
                <a:solidFill>
                  <a:srgbClr val="FF0000"/>
                </a:solidFill>
                <a:latin typeface="Times New Roman"/>
                <a:ea typeface="Times New Roman"/>
                <a:cs typeface="Times New Roman"/>
                <a:sym typeface="Times New Roman"/>
              </a:rPr>
              <a:t> technologies and business processes. Limited guidance for life cycle maintenance and management of </a:t>
            </a:r>
            <a:r>
              <a:rPr b="1" lang="en-IN">
                <a:solidFill>
                  <a:srgbClr val="FF0000"/>
                </a:solidFill>
                <a:latin typeface="Times New Roman"/>
                <a:ea typeface="Times New Roman"/>
                <a:cs typeface="Times New Roman"/>
                <a:sym typeface="Times New Roman"/>
              </a:rPr>
              <a:t>IoT</a:t>
            </a:r>
            <a:r>
              <a:rPr lang="en-IN">
                <a:solidFill>
                  <a:srgbClr val="FF0000"/>
                </a:solidFill>
                <a:latin typeface="Times New Roman"/>
                <a:ea typeface="Times New Roman"/>
                <a:cs typeface="Times New Roman"/>
                <a:sym typeface="Times New Roman"/>
              </a:rPr>
              <a:t> devices. Limited best practices available for </a:t>
            </a:r>
            <a:r>
              <a:rPr b="1" lang="en-IN">
                <a:solidFill>
                  <a:srgbClr val="FF0000"/>
                </a:solidFill>
                <a:latin typeface="Times New Roman"/>
                <a:ea typeface="Times New Roman"/>
                <a:cs typeface="Times New Roman"/>
                <a:sym typeface="Times New Roman"/>
              </a:rPr>
              <a:t>IoT</a:t>
            </a:r>
            <a:r>
              <a:rPr lang="en-IN">
                <a:solidFill>
                  <a:srgbClr val="FF0000"/>
                </a:solidFill>
                <a:latin typeface="Times New Roman"/>
                <a:ea typeface="Times New Roman"/>
                <a:cs typeface="Times New Roman"/>
                <a:sym typeface="Times New Roman"/>
              </a:rPr>
              <a:t> developers.</a:t>
            </a:r>
            <a:endParaRPr/>
          </a:p>
          <a:p>
            <a:pPr indent="-101600" lvl="0" marL="228600" rtl="0" algn="l">
              <a:lnSpc>
                <a:spcPct val="120000"/>
              </a:lnSpc>
              <a:spcBef>
                <a:spcPts val="1000"/>
              </a:spcBef>
              <a:spcAft>
                <a:spcPts val="0"/>
              </a:spcAft>
              <a:buSzPts val="2000"/>
              <a:buNone/>
            </a:pPr>
            <a:r>
              <a:t/>
            </a:r>
            <a:endParaRPr>
              <a:solidFill>
                <a:srgbClr val="00B05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4"/>
          <p:cNvSpPr txBox="1"/>
          <p:nvPr>
            <p:ph type="title"/>
          </p:nvPr>
        </p:nvSpPr>
        <p:spPr>
          <a:xfrm>
            <a:off x="461115" y="466200"/>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IN"/>
              <a:t>PURPOSE AND SCOPE</a:t>
            </a:r>
            <a:endParaRPr/>
          </a:p>
        </p:txBody>
      </p:sp>
      <p:sp>
        <p:nvSpPr>
          <p:cNvPr id="121" name="Google Shape;121;p4"/>
          <p:cNvSpPr txBox="1"/>
          <p:nvPr>
            <p:ph idx="1" type="body"/>
          </p:nvPr>
        </p:nvSpPr>
        <p:spPr>
          <a:xfrm>
            <a:off x="461116" y="1515435"/>
            <a:ext cx="9603275" cy="3450613"/>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150000"/>
              </a:lnSpc>
              <a:spcBef>
                <a:spcPts val="0"/>
              </a:spcBef>
              <a:spcAft>
                <a:spcPts val="0"/>
              </a:spcAft>
              <a:buSzPct val="100000"/>
              <a:buChar char="•"/>
            </a:pPr>
            <a:r>
              <a:rPr lang="en-IN" sz="1800">
                <a:latin typeface="Times New Roman"/>
                <a:ea typeface="Times New Roman"/>
                <a:cs typeface="Times New Roman"/>
                <a:sym typeface="Times New Roman"/>
              </a:rPr>
              <a:t>Home Automation using IOT and Arduino. The main objective of this project is to build a smart home device which can be used to control the home appliances via internet. ... This establishes the internet connection to the system and all the home appliances can in turn be connected and controlled by internet.</a:t>
            </a:r>
            <a:endParaRPr sz="1800">
              <a:latin typeface="Calibri"/>
              <a:ea typeface="Calibri"/>
              <a:cs typeface="Calibri"/>
              <a:sym typeface="Calibri"/>
            </a:endParaRPr>
          </a:p>
          <a:p>
            <a:pPr indent="-228600" lvl="0" marL="228600" rtl="0" algn="l">
              <a:lnSpc>
                <a:spcPct val="150000"/>
              </a:lnSpc>
              <a:spcBef>
                <a:spcPts val="1800"/>
              </a:spcBef>
              <a:spcAft>
                <a:spcPts val="0"/>
              </a:spcAft>
              <a:buSzPct val="100000"/>
              <a:buChar char="•"/>
            </a:pPr>
            <a:r>
              <a:rPr lang="en-IN" sz="1800">
                <a:latin typeface="Times New Roman"/>
                <a:ea typeface="Times New Roman"/>
                <a:cs typeface="Times New Roman"/>
                <a:sym typeface="Times New Roman"/>
              </a:rPr>
              <a:t> This is a simple servo mount that you can attach to a standard switch plate.</a:t>
            </a:r>
            <a:endParaRPr sz="1800">
              <a:latin typeface="Calibri"/>
              <a:ea typeface="Calibri"/>
              <a:cs typeface="Calibri"/>
              <a:sym typeface="Calibri"/>
            </a:endParaRPr>
          </a:p>
          <a:p>
            <a:pPr indent="-228600" lvl="0" marL="228600" rtl="0" algn="l">
              <a:lnSpc>
                <a:spcPct val="150000"/>
              </a:lnSpc>
              <a:spcBef>
                <a:spcPts val="1800"/>
              </a:spcBef>
              <a:spcAft>
                <a:spcPts val="0"/>
              </a:spcAft>
              <a:buSzPct val="100000"/>
              <a:buChar char="•"/>
            </a:pPr>
            <a:r>
              <a:rPr lang="en-IN" sz="1800">
                <a:latin typeface="Times New Roman"/>
                <a:ea typeface="Times New Roman"/>
                <a:cs typeface="Times New Roman"/>
                <a:sym typeface="Times New Roman"/>
              </a:rPr>
              <a:t>Future scope for the home automation systems involves making homes even smarter. Homes can be interfaced with sensors including motion sensors, light sensors and temperature sensors and provide automated toggling of devices based on conditions.</a:t>
            </a:r>
            <a:endParaRPr sz="18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5"/>
          <p:cNvSpPr txBox="1"/>
          <p:nvPr>
            <p:ph type="title"/>
          </p:nvPr>
        </p:nvSpPr>
        <p:spPr>
          <a:xfrm>
            <a:off x="579709" y="476109"/>
            <a:ext cx="9610182" cy="601226"/>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IN"/>
              <a:t>OBJECTIVES</a:t>
            </a:r>
            <a:endParaRPr/>
          </a:p>
        </p:txBody>
      </p:sp>
      <p:grpSp>
        <p:nvGrpSpPr>
          <p:cNvPr id="127" name="Google Shape;127;p5"/>
          <p:cNvGrpSpPr/>
          <p:nvPr/>
        </p:nvGrpSpPr>
        <p:grpSpPr>
          <a:xfrm>
            <a:off x="682171" y="1662340"/>
            <a:ext cx="9507720" cy="3803088"/>
            <a:chOff x="0" y="16818"/>
            <a:chExt cx="9507720" cy="3803088"/>
          </a:xfrm>
        </p:grpSpPr>
        <p:sp>
          <p:nvSpPr>
            <p:cNvPr id="128" name="Google Shape;128;p5"/>
            <p:cNvSpPr/>
            <p:nvPr/>
          </p:nvSpPr>
          <p:spPr>
            <a:xfrm>
              <a:off x="0" y="16818"/>
              <a:ext cx="9507720" cy="3803088"/>
            </a:xfrm>
            <a:prstGeom prst="chevron">
              <a:avLst>
                <a:gd fmla="val 50000" name="adj"/>
              </a:avLst>
            </a:prstGeom>
            <a:solidFill>
              <a:srgbClr val="B71B42"/>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txBox="1"/>
            <p:nvPr/>
          </p:nvSpPr>
          <p:spPr>
            <a:xfrm>
              <a:off x="1901544" y="16818"/>
              <a:ext cx="5704632" cy="3803088"/>
            </a:xfrm>
            <a:prstGeom prst="rect">
              <a:avLst/>
            </a:prstGeom>
            <a:noFill/>
            <a:ln>
              <a:noFill/>
            </a:ln>
          </p:spPr>
          <p:txBody>
            <a:bodyPr anchorCtr="0" anchor="ctr" bIns="11425" lIns="22850" spcFirstLastPara="1" rIns="0" wrap="square" tIns="11425">
              <a:noAutofit/>
            </a:bodyPr>
            <a:lstStyle/>
            <a:p>
              <a:pPr indent="0" lvl="0" marL="0" marR="0" rtl="0" algn="ctr">
                <a:lnSpc>
                  <a:spcPct val="90000"/>
                </a:lnSpc>
                <a:spcBef>
                  <a:spcPts val="0"/>
                </a:spcBef>
                <a:spcAft>
                  <a:spcPts val="0"/>
                </a:spcAft>
                <a:buClr>
                  <a:schemeClr val="lt1"/>
                </a:buClr>
                <a:buSzPts val="1800"/>
                <a:buFont typeface="Quattrocento Sans"/>
                <a:buNone/>
              </a:pPr>
              <a:r>
                <a:rPr b="0" i="0" lang="en-IN" sz="1800" u="none" cap="none" strike="noStrike">
                  <a:solidFill>
                    <a:schemeClr val="lt1"/>
                  </a:solidFill>
                  <a:latin typeface="Quattrocento Sans"/>
                  <a:ea typeface="Quattrocento Sans"/>
                  <a:cs typeface="Quattrocento Sans"/>
                  <a:sym typeface="Quattrocento Sans"/>
                </a:rPr>
                <a:t>This Instructable is all about one of life's simple actions, flipping a light switch on and off.</a:t>
              </a:r>
              <a:br>
                <a:rPr b="0" i="0" lang="en-IN" sz="1800" u="none" cap="none" strike="noStrike">
                  <a:solidFill>
                    <a:schemeClr val="lt1"/>
                  </a:solidFill>
                  <a:latin typeface="Quattrocento Sans"/>
                  <a:ea typeface="Quattrocento Sans"/>
                  <a:cs typeface="Quattrocento Sans"/>
                  <a:sym typeface="Quattrocento Sans"/>
                </a:rPr>
              </a:br>
              <a:br>
                <a:rPr b="0" i="0" lang="en-IN" sz="1800" u="none" cap="none" strike="noStrike">
                  <a:solidFill>
                    <a:schemeClr val="lt1"/>
                  </a:solidFill>
                  <a:latin typeface="Quattrocento Sans"/>
                  <a:ea typeface="Quattrocento Sans"/>
                  <a:cs typeface="Quattrocento Sans"/>
                  <a:sym typeface="Quattrocento Sans"/>
                </a:rPr>
              </a:br>
              <a:r>
                <a:rPr b="0" i="0" lang="en-IN" sz="1800" u="none" cap="none" strike="noStrike">
                  <a:solidFill>
                    <a:schemeClr val="lt1"/>
                  </a:solidFill>
                  <a:latin typeface="Quattrocento Sans"/>
                  <a:ea typeface="Quattrocento Sans"/>
                  <a:cs typeface="Quattrocento Sans"/>
                  <a:sym typeface="Quattrocento Sans"/>
                </a:rPr>
                <a:t>As we do it many times a day, so many in fact it came to a point where we asked ourselves "Can't we get an Arduino to do this?". Of course we can, what follows is how we went about doing it.</a:t>
              </a:r>
              <a:br>
                <a:rPr b="0" i="0" lang="en-IN" sz="1800" u="none" cap="none" strike="noStrike">
                  <a:solidFill>
                    <a:schemeClr val="lt1"/>
                  </a:solidFill>
                  <a:latin typeface="Quattrocento Sans"/>
                  <a:ea typeface="Quattrocento Sans"/>
                  <a:cs typeface="Quattrocento Sans"/>
                  <a:sym typeface="Quattrocento Sans"/>
                </a:rPr>
              </a:br>
              <a:br>
                <a:rPr b="0" i="0" lang="en-IN" sz="1800" u="none" cap="none" strike="noStrike">
                  <a:solidFill>
                    <a:schemeClr val="lt1"/>
                  </a:solidFill>
                  <a:latin typeface="Quattrocento Sans"/>
                  <a:ea typeface="Quattrocento Sans"/>
                  <a:cs typeface="Quattrocento Sans"/>
                  <a:sym typeface="Quattrocento Sans"/>
                </a:rPr>
              </a:br>
              <a:r>
                <a:rPr b="0" i="0" lang="en-IN" sz="1800" u="none" cap="none" strike="noStrike">
                  <a:solidFill>
                    <a:schemeClr val="lt1"/>
                  </a:solidFill>
                  <a:latin typeface="Quattrocento Sans"/>
                  <a:ea typeface="Quattrocento Sans"/>
                  <a:cs typeface="Quattrocento Sans"/>
                  <a:sym typeface="Quattrocento Sans"/>
                </a:rPr>
                <a:t>With the help of some acrylic, nuts and bolts and a small hobby servo we have made a great little switcher (we're calling it our Servo Switcher - (SESW)).</a:t>
              </a:r>
              <a:endParaRPr/>
            </a:p>
          </p:txBody>
        </p:sp>
      </p:grpSp>
      <p:sp>
        <p:nvSpPr>
          <p:cNvPr id="130" name="Google Shape;130;p5"/>
          <p:cNvSpPr txBox="1"/>
          <p:nvPr/>
        </p:nvSpPr>
        <p:spPr>
          <a:xfrm>
            <a:off x="5048983" y="5510822"/>
            <a:ext cx="5901227" cy="778485"/>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1400"/>
              <a:buFont typeface="Arial"/>
              <a:buNone/>
            </a:pPr>
            <a:r>
              <a:t/>
            </a:r>
            <a:endParaRPr b="0" i="0" sz="1400" u="none" cap="none" strike="noStrike">
              <a:solidFill>
                <a:schemeClr val="dk1"/>
              </a:solidFill>
              <a:latin typeface="Gill Sans"/>
              <a:ea typeface="Gill Sans"/>
              <a:cs typeface="Gill Sans"/>
              <a:sym typeface="Gill Sans"/>
            </a:endParaRPr>
          </a:p>
        </p:txBody>
      </p:sp>
      <p:sp>
        <p:nvSpPr>
          <p:cNvPr id="131" name="Google Shape;131;p5"/>
          <p:cNvSpPr txBox="1"/>
          <p:nvPr>
            <p:ph idx="1" type="body"/>
          </p:nvPr>
        </p:nvSpPr>
        <p:spPr>
          <a:xfrm>
            <a:off x="10697028" y="5440654"/>
            <a:ext cx="205393" cy="45719"/>
          </a:xfrm>
          <a:prstGeom prst="rect">
            <a:avLst/>
          </a:prstGeom>
          <a:noFill/>
          <a:ln>
            <a:noFill/>
          </a:ln>
        </p:spPr>
        <p:txBody>
          <a:bodyPr anchorCtr="0" anchor="ctr" bIns="45700" lIns="91425" spcFirstLastPara="1" rIns="91425" wrap="square" tIns="45700">
            <a:normAutofit fontScale="25000" lnSpcReduction="20000"/>
          </a:bodyPr>
          <a:lstStyle/>
          <a:p>
            <a:pPr indent="-196850" lvl="0" marL="228600" rtl="0" algn="l">
              <a:lnSpc>
                <a:spcPct val="120000"/>
              </a:lnSpc>
              <a:spcBef>
                <a:spcPts val="0"/>
              </a:spcBef>
              <a:spcAft>
                <a:spcPts val="0"/>
              </a:spcAft>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6"/>
          <p:cNvSpPr txBox="1"/>
          <p:nvPr>
            <p:ph type="title"/>
          </p:nvPr>
        </p:nvSpPr>
        <p:spPr>
          <a:xfrm>
            <a:off x="525105" y="412634"/>
            <a:ext cx="9605399" cy="1038796"/>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IN"/>
              <a:t>SYSTEM ARCHITECTURE</a:t>
            </a:r>
            <a:endParaRPr/>
          </a:p>
        </p:txBody>
      </p:sp>
      <p:sp>
        <p:nvSpPr>
          <p:cNvPr id="137" name="Google Shape;137;p6"/>
          <p:cNvSpPr txBox="1"/>
          <p:nvPr>
            <p:ph idx="1" type="body"/>
          </p:nvPr>
        </p:nvSpPr>
        <p:spPr>
          <a:xfrm>
            <a:off x="228713" y="6749143"/>
            <a:ext cx="61572" cy="217714"/>
          </a:xfrm>
          <a:prstGeom prst="rect">
            <a:avLst/>
          </a:prstGeom>
          <a:noFill/>
          <a:ln>
            <a:noFill/>
          </a:ln>
        </p:spPr>
        <p:txBody>
          <a:bodyPr anchorCtr="0" anchor="ctr" bIns="45700" lIns="91425" spcFirstLastPara="1" rIns="91425" wrap="square" tIns="45700">
            <a:normAutofit fontScale="25000" lnSpcReduction="20000"/>
          </a:bodyPr>
          <a:lstStyle/>
          <a:p>
            <a:pPr indent="0" lvl="0" marL="0" rtl="0" algn="l">
              <a:lnSpc>
                <a:spcPct val="120000"/>
              </a:lnSpc>
              <a:spcBef>
                <a:spcPts val="0"/>
              </a:spcBef>
              <a:spcAft>
                <a:spcPts val="0"/>
              </a:spcAft>
              <a:buSzPct val="100000"/>
              <a:buNone/>
            </a:pPr>
            <a:r>
              <a:t/>
            </a:r>
            <a:endParaRPr/>
          </a:p>
        </p:txBody>
      </p:sp>
      <p:sp>
        <p:nvSpPr>
          <p:cNvPr id="138" name="Google Shape;138;p6"/>
          <p:cNvSpPr txBox="1"/>
          <p:nvPr/>
        </p:nvSpPr>
        <p:spPr>
          <a:xfrm>
            <a:off x="568648" y="1349829"/>
            <a:ext cx="9379276" cy="286232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IN" sz="1800" u="none" cap="none" strike="noStrike">
                <a:solidFill>
                  <a:schemeClr val="dk1"/>
                </a:solidFill>
                <a:latin typeface="Times New Roman"/>
                <a:ea typeface="Times New Roman"/>
                <a:cs typeface="Times New Roman"/>
                <a:sym typeface="Times New Roman"/>
              </a:rPr>
              <a:t>MATERIALS USED FOR FINAL INVENTION BUILT : </a:t>
            </a:r>
            <a:endParaRPr/>
          </a:p>
          <a:p>
            <a:pPr indent="-285750" lvl="0" marL="285750" marR="0" rtl="0" algn="l">
              <a:spcBef>
                <a:spcPts val="0"/>
              </a:spcBef>
              <a:spcAft>
                <a:spcPts val="0"/>
              </a:spcAft>
              <a:buClr>
                <a:schemeClr val="dk1"/>
              </a:buClr>
              <a:buSzPts val="1800"/>
              <a:buFont typeface="Arial"/>
              <a:buChar char="•"/>
            </a:pPr>
            <a:r>
              <a:rPr b="1" i="0" lang="en-IN" sz="1800" u="none" cap="none" strike="noStrike">
                <a:solidFill>
                  <a:schemeClr val="dk1"/>
                </a:solidFill>
                <a:latin typeface="Times New Roman"/>
                <a:ea typeface="Times New Roman"/>
                <a:cs typeface="Times New Roman"/>
                <a:sym typeface="Times New Roman"/>
              </a:rPr>
              <a:t>AURDINO UNO</a:t>
            </a:r>
            <a:endParaRPr/>
          </a:p>
          <a:p>
            <a:pPr indent="-285750" lvl="0" marL="285750" marR="0" rtl="0" algn="l">
              <a:spcBef>
                <a:spcPts val="0"/>
              </a:spcBef>
              <a:spcAft>
                <a:spcPts val="0"/>
              </a:spcAft>
              <a:buClr>
                <a:schemeClr val="dk1"/>
              </a:buClr>
              <a:buSzPts val="1800"/>
              <a:buFont typeface="Arial"/>
              <a:buChar char="•"/>
            </a:pPr>
            <a:r>
              <a:rPr b="1" i="0" lang="en-IN" sz="1800" u="none" cap="none" strike="noStrike">
                <a:solidFill>
                  <a:schemeClr val="dk1"/>
                </a:solidFill>
                <a:latin typeface="Times New Roman"/>
                <a:ea typeface="Times New Roman"/>
                <a:cs typeface="Times New Roman"/>
                <a:sym typeface="Times New Roman"/>
              </a:rPr>
              <a:t>SERVO MOTOR SG90</a:t>
            </a:r>
            <a:endParaRPr/>
          </a:p>
          <a:p>
            <a:pPr indent="-285750" lvl="0" marL="285750" marR="0" rtl="0" algn="l">
              <a:spcBef>
                <a:spcPts val="0"/>
              </a:spcBef>
              <a:spcAft>
                <a:spcPts val="0"/>
              </a:spcAft>
              <a:buClr>
                <a:schemeClr val="dk1"/>
              </a:buClr>
              <a:buSzPts val="1800"/>
              <a:buFont typeface="Arial"/>
              <a:buChar char="•"/>
            </a:pPr>
            <a:r>
              <a:rPr b="1" i="0" lang="en-IN" sz="1800" u="none" cap="none" strike="noStrike">
                <a:solidFill>
                  <a:schemeClr val="dk1"/>
                </a:solidFill>
                <a:latin typeface="Times New Roman"/>
                <a:ea typeface="Times New Roman"/>
                <a:cs typeface="Times New Roman"/>
                <a:sym typeface="Times New Roman"/>
              </a:rPr>
              <a:t>BREADBOARD AND JUMPER WIRES</a:t>
            </a:r>
            <a:endParaRPr/>
          </a:p>
          <a:p>
            <a:pPr indent="-285750" lvl="0" marL="285750" marR="0" rtl="0" algn="l">
              <a:spcBef>
                <a:spcPts val="0"/>
              </a:spcBef>
              <a:spcAft>
                <a:spcPts val="0"/>
              </a:spcAft>
              <a:buClr>
                <a:schemeClr val="dk1"/>
              </a:buClr>
              <a:buSzPts val="1800"/>
              <a:buFont typeface="Arial"/>
              <a:buChar char="•"/>
            </a:pPr>
            <a:r>
              <a:rPr b="1" i="0" lang="en-IN" sz="1800" u="none" cap="none" strike="noStrike">
                <a:solidFill>
                  <a:schemeClr val="dk1"/>
                </a:solidFill>
                <a:latin typeface="Times New Roman"/>
                <a:ea typeface="Times New Roman"/>
                <a:cs typeface="Times New Roman"/>
                <a:sym typeface="Times New Roman"/>
              </a:rPr>
              <a:t>BLUETOOTH MODULE HC-05</a:t>
            </a:r>
            <a:endParaRPr/>
          </a:p>
          <a:p>
            <a:pPr indent="-285750" lvl="0" marL="285750" marR="0" rtl="0" algn="l">
              <a:spcBef>
                <a:spcPts val="0"/>
              </a:spcBef>
              <a:spcAft>
                <a:spcPts val="0"/>
              </a:spcAft>
              <a:buClr>
                <a:schemeClr val="dk1"/>
              </a:buClr>
              <a:buSzPts val="1800"/>
              <a:buFont typeface="Arial"/>
              <a:buChar char="•"/>
            </a:pPr>
            <a:r>
              <a:rPr b="1" i="0" lang="en-IN" sz="1800" u="none" cap="none" strike="noStrike">
                <a:solidFill>
                  <a:schemeClr val="dk1"/>
                </a:solidFill>
                <a:latin typeface="Times New Roman"/>
                <a:ea typeface="Times New Roman"/>
                <a:cs typeface="Times New Roman"/>
                <a:sym typeface="Times New Roman"/>
              </a:rPr>
              <a:t>POWER SUPPLY (BATTERY)</a:t>
            </a:r>
            <a:endParaRPr/>
          </a:p>
          <a:p>
            <a:pPr indent="-285750" lvl="0" marL="285750" marR="0" rtl="0" algn="l">
              <a:spcBef>
                <a:spcPts val="0"/>
              </a:spcBef>
              <a:spcAft>
                <a:spcPts val="0"/>
              </a:spcAft>
              <a:buClr>
                <a:schemeClr val="dk1"/>
              </a:buClr>
              <a:buSzPts val="1800"/>
              <a:buFont typeface="Arial"/>
              <a:buChar char="•"/>
            </a:pPr>
            <a:r>
              <a:rPr b="1" i="0" lang="en-IN" sz="1800" u="none" cap="none" strike="noStrike">
                <a:solidFill>
                  <a:schemeClr val="dk1"/>
                </a:solidFill>
                <a:latin typeface="Times New Roman"/>
                <a:ea typeface="Times New Roman"/>
                <a:cs typeface="Times New Roman"/>
                <a:sym typeface="Times New Roman"/>
              </a:rPr>
              <a:t>CIRCUIT BOX FOR INTEGRATION</a:t>
            </a:r>
            <a:endParaRPr/>
          </a:p>
          <a:p>
            <a:pPr indent="0" lvl="0" marL="0" marR="0" rtl="0" algn="l">
              <a:spcBef>
                <a:spcPts val="0"/>
              </a:spcBef>
              <a:spcAft>
                <a:spcPts val="0"/>
              </a:spcAft>
              <a:buNone/>
            </a:pPr>
            <a:r>
              <a:t/>
            </a:r>
            <a:endParaRPr b="1" i="0" sz="1800" u="none" cap="none" strike="noStrike">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b="0" i="0" sz="1800" u="none" cap="none" strike="noStrike">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pic>
        <p:nvPicPr>
          <p:cNvPr id="139" name="Google Shape;139;p6"/>
          <p:cNvPicPr preferRelativeResize="0"/>
          <p:nvPr/>
        </p:nvPicPr>
        <p:blipFill rotWithShape="1">
          <a:blip r:embed="rId3">
            <a:alphaModFix/>
          </a:blip>
          <a:srcRect b="10672" l="0" r="0" t="0"/>
          <a:stretch/>
        </p:blipFill>
        <p:spPr>
          <a:xfrm>
            <a:off x="5327804" y="1939421"/>
            <a:ext cx="5723255" cy="3209925"/>
          </a:xfrm>
          <a:prstGeom prst="rect">
            <a:avLst/>
          </a:prstGeom>
          <a:solidFill>
            <a:schemeClr val="lt1"/>
          </a:solid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7"/>
          <p:cNvSpPr txBox="1"/>
          <p:nvPr>
            <p:ph type="title"/>
          </p:nvPr>
        </p:nvSpPr>
        <p:spPr>
          <a:xfrm>
            <a:off x="815391" y="358906"/>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IN"/>
              <a:t>HARDWARE</a:t>
            </a:r>
            <a:endParaRPr/>
          </a:p>
        </p:txBody>
      </p:sp>
      <p:pic>
        <p:nvPicPr>
          <p:cNvPr id="145" name="Google Shape;145;p7"/>
          <p:cNvPicPr preferRelativeResize="0"/>
          <p:nvPr>
            <p:ph idx="4294967295" type="body"/>
          </p:nvPr>
        </p:nvPicPr>
        <p:blipFill rotWithShape="1">
          <a:blip r:embed="rId3">
            <a:alphaModFix/>
          </a:blip>
          <a:srcRect b="0" l="0" r="0" t="0"/>
          <a:stretch/>
        </p:blipFill>
        <p:spPr>
          <a:xfrm>
            <a:off x="2115669" y="1508430"/>
            <a:ext cx="7261412" cy="4317413"/>
          </a:xfrm>
          <a:prstGeom prst="rect">
            <a:avLst/>
          </a:prstGeom>
          <a:solidFill>
            <a:srgbClr val="ECECEC"/>
          </a:solidFill>
          <a:ln cap="sq" cmpd="sng" w="88900">
            <a:solidFill>
              <a:srgbClr val="7B6F5E"/>
            </a:solidFill>
            <a:prstDash val="solid"/>
            <a:miter lim="800000"/>
            <a:headEnd len="sm" w="sm" type="none"/>
            <a:tailEnd len="sm" w="sm" type="none"/>
          </a:ln>
          <a:effectLst>
            <a:outerShdw blurRad="44450" algn="ctr" dir="5400000" dist="27940">
              <a:srgbClr val="000000">
                <a:alpha val="31764"/>
              </a:srgbClr>
            </a:outerShdw>
          </a:effectLst>
        </p:spPr>
      </p:pic>
      <p:sp>
        <p:nvSpPr>
          <p:cNvPr id="146" name="Google Shape;146;p7"/>
          <p:cNvSpPr txBox="1"/>
          <p:nvPr/>
        </p:nvSpPr>
        <p:spPr>
          <a:xfrm>
            <a:off x="9699812" y="2338008"/>
            <a:ext cx="1613647" cy="351404"/>
          </a:xfrm>
          <a:prstGeom prst="rect">
            <a:avLst/>
          </a:prstGeom>
          <a:gradFill>
            <a:gsLst>
              <a:gs pos="0">
                <a:srgbClr val="C62D49"/>
              </a:gs>
              <a:gs pos="69000">
                <a:srgbClr val="B1052E"/>
              </a:gs>
              <a:gs pos="100000">
                <a:srgbClr val="A8042B"/>
              </a:gs>
            </a:gsLst>
            <a:lin ang="5400000" scaled="0"/>
          </a:gradFill>
          <a:ln cap="flat" cmpd="sng" w="9525">
            <a:solidFill>
              <a:schemeClr val="accen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IN" sz="1600">
                <a:solidFill>
                  <a:schemeClr val="lt1"/>
                </a:solidFill>
                <a:latin typeface="Gill Sans"/>
                <a:ea typeface="Gill Sans"/>
                <a:cs typeface="Gill Sans"/>
                <a:sym typeface="Gill Sans"/>
              </a:rPr>
              <a:t>POWER SUPPLY</a:t>
            </a:r>
            <a:endParaRPr/>
          </a:p>
        </p:txBody>
      </p:sp>
      <p:sp>
        <p:nvSpPr>
          <p:cNvPr id="147" name="Google Shape;147;p7"/>
          <p:cNvSpPr/>
          <p:nvPr/>
        </p:nvSpPr>
        <p:spPr>
          <a:xfrm>
            <a:off x="8857131" y="2381963"/>
            <a:ext cx="842681" cy="351404"/>
          </a:xfrm>
          <a:prstGeom prst="leftArrow">
            <a:avLst>
              <a:gd fmla="val 50000" name="adj1"/>
              <a:gd fmla="val 50000" name="adj2"/>
            </a:avLst>
          </a:prstGeom>
          <a:solidFill>
            <a:srgbClr val="B71E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48" name="Google Shape;148;p7"/>
          <p:cNvSpPr/>
          <p:nvPr/>
        </p:nvSpPr>
        <p:spPr>
          <a:xfrm rot="-726544">
            <a:off x="1599984" y="2653600"/>
            <a:ext cx="1373309" cy="373102"/>
          </a:xfrm>
          <a:prstGeom prst="rightArrow">
            <a:avLst>
              <a:gd fmla="val 50000" name="adj1"/>
              <a:gd fmla="val 50000" name="adj2"/>
            </a:avLst>
          </a:prstGeom>
          <a:solidFill>
            <a:srgbClr val="B71E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49" name="Google Shape;149;p7"/>
          <p:cNvSpPr/>
          <p:nvPr/>
        </p:nvSpPr>
        <p:spPr>
          <a:xfrm rot="2041931">
            <a:off x="1342054" y="3913164"/>
            <a:ext cx="1698172" cy="365760"/>
          </a:xfrm>
          <a:prstGeom prst="rightArrow">
            <a:avLst>
              <a:gd fmla="val 50000" name="adj1"/>
              <a:gd fmla="val 50000" name="adj2"/>
            </a:avLst>
          </a:prstGeom>
          <a:solidFill>
            <a:srgbClr val="B71E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50" name="Google Shape;150;p7"/>
          <p:cNvSpPr txBox="1"/>
          <p:nvPr/>
        </p:nvSpPr>
        <p:spPr>
          <a:xfrm>
            <a:off x="469" y="3029347"/>
            <a:ext cx="1792938" cy="584775"/>
          </a:xfrm>
          <a:prstGeom prst="rect">
            <a:avLst/>
          </a:prstGeom>
          <a:solidFill>
            <a:schemeClr val="accent3"/>
          </a:solidFill>
          <a:ln cap="flat" cmpd="sng" w="222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IN" sz="1600">
                <a:solidFill>
                  <a:schemeClr val="lt1"/>
                </a:solidFill>
                <a:latin typeface="Gill Sans"/>
                <a:ea typeface="Gill Sans"/>
                <a:cs typeface="Gill Sans"/>
                <a:sym typeface="Gill Sans"/>
              </a:rPr>
              <a:t>SERVO MOTORS</a:t>
            </a:r>
            <a:endParaRPr/>
          </a:p>
          <a:p>
            <a:pPr indent="0" lvl="0" marL="0" marR="0" rtl="0" algn="ctr">
              <a:spcBef>
                <a:spcPts val="0"/>
              </a:spcBef>
              <a:spcAft>
                <a:spcPts val="0"/>
              </a:spcAft>
              <a:buNone/>
            </a:pPr>
            <a:r>
              <a:rPr lang="en-IN" sz="1600">
                <a:solidFill>
                  <a:schemeClr val="lt1"/>
                </a:solidFill>
                <a:latin typeface="Gill Sans"/>
                <a:ea typeface="Gill Sans"/>
                <a:cs typeface="Gill Sans"/>
                <a:sym typeface="Gill Sans"/>
              </a:rPr>
              <a:t>(SG90)</a:t>
            </a:r>
            <a:endParaRPr/>
          </a:p>
        </p:txBody>
      </p:sp>
      <p:sp>
        <p:nvSpPr>
          <p:cNvPr id="151" name="Google Shape;151;p7"/>
          <p:cNvSpPr/>
          <p:nvPr/>
        </p:nvSpPr>
        <p:spPr>
          <a:xfrm>
            <a:off x="8712926" y="3667136"/>
            <a:ext cx="986417" cy="351404"/>
          </a:xfrm>
          <a:prstGeom prst="leftArrow">
            <a:avLst>
              <a:gd fmla="val 50000" name="adj1"/>
              <a:gd fmla="val 50000" name="adj2"/>
            </a:avLst>
          </a:prstGeom>
          <a:solidFill>
            <a:srgbClr val="B71E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52" name="Google Shape;152;p7"/>
          <p:cNvSpPr/>
          <p:nvPr/>
        </p:nvSpPr>
        <p:spPr>
          <a:xfrm>
            <a:off x="7994469" y="5067775"/>
            <a:ext cx="2103120" cy="287996"/>
          </a:xfrm>
          <a:prstGeom prst="leftArrow">
            <a:avLst>
              <a:gd fmla="val 50000" name="adj1"/>
              <a:gd fmla="val 50000" name="adj2"/>
            </a:avLst>
          </a:prstGeom>
          <a:solidFill>
            <a:srgbClr val="B71E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53" name="Google Shape;153;p7"/>
          <p:cNvSpPr/>
          <p:nvPr/>
        </p:nvSpPr>
        <p:spPr>
          <a:xfrm>
            <a:off x="5617029" y="4722800"/>
            <a:ext cx="679268" cy="287996"/>
          </a:xfrm>
          <a:prstGeom prst="rightArrow">
            <a:avLst>
              <a:gd fmla="val 50000" name="adj1"/>
              <a:gd fmla="val 50000" name="adj2"/>
            </a:avLst>
          </a:prstGeom>
          <a:solidFill>
            <a:srgbClr val="B71E4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54" name="Google Shape;154;p7"/>
          <p:cNvSpPr txBox="1"/>
          <p:nvPr/>
        </p:nvSpPr>
        <p:spPr>
          <a:xfrm>
            <a:off x="5894179" y="2179713"/>
            <a:ext cx="2438400" cy="830997"/>
          </a:xfrm>
          <a:prstGeom prst="rect">
            <a:avLst/>
          </a:prstGeom>
          <a:solidFill>
            <a:schemeClr val="dk1"/>
          </a:solidFill>
          <a:ln cap="flat" cmpd="sng" w="1587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IN" sz="1600">
                <a:solidFill>
                  <a:srgbClr val="F2F2F2"/>
                </a:solidFill>
                <a:latin typeface="Gill Sans"/>
                <a:ea typeface="Gill Sans"/>
                <a:cs typeface="Gill Sans"/>
                <a:sym typeface="Gill Sans"/>
              </a:rPr>
              <a:t>MALE/FEMALE CONNECTORS AND BREADBOARD</a:t>
            </a:r>
            <a:endParaRPr/>
          </a:p>
        </p:txBody>
      </p:sp>
      <p:sp>
        <p:nvSpPr>
          <p:cNvPr id="155" name="Google Shape;155;p7"/>
          <p:cNvSpPr txBox="1"/>
          <p:nvPr/>
        </p:nvSpPr>
        <p:spPr>
          <a:xfrm>
            <a:off x="9780176" y="3565495"/>
            <a:ext cx="2053383" cy="584775"/>
          </a:xfrm>
          <a:prstGeom prst="rect">
            <a:avLst/>
          </a:prstGeom>
          <a:solidFill>
            <a:schemeClr val="accent4"/>
          </a:solidFill>
          <a:ln cap="flat" cmpd="sng" w="222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IN" sz="1600">
                <a:solidFill>
                  <a:schemeClr val="lt1"/>
                </a:solidFill>
                <a:latin typeface="Gill Sans"/>
                <a:ea typeface="Gill Sans"/>
                <a:cs typeface="Gill Sans"/>
                <a:sym typeface="Gill Sans"/>
              </a:rPr>
              <a:t>CIRCUIT BOX MADE</a:t>
            </a:r>
            <a:endParaRPr/>
          </a:p>
          <a:p>
            <a:pPr indent="0" lvl="0" marL="0" marR="0" rtl="0" algn="l">
              <a:spcBef>
                <a:spcPts val="0"/>
              </a:spcBef>
              <a:spcAft>
                <a:spcPts val="0"/>
              </a:spcAft>
              <a:buNone/>
            </a:pPr>
            <a:r>
              <a:rPr lang="en-IN" sz="1600">
                <a:solidFill>
                  <a:schemeClr val="lt1"/>
                </a:solidFill>
                <a:latin typeface="Gill Sans"/>
                <a:ea typeface="Gill Sans"/>
                <a:cs typeface="Gill Sans"/>
                <a:sym typeface="Gill Sans"/>
              </a:rPr>
              <a:t>FROM ACRYLIC</a:t>
            </a:r>
            <a:endParaRPr/>
          </a:p>
        </p:txBody>
      </p:sp>
      <p:sp>
        <p:nvSpPr>
          <p:cNvPr id="156" name="Google Shape;156;p7"/>
          <p:cNvSpPr txBox="1"/>
          <p:nvPr/>
        </p:nvSpPr>
        <p:spPr>
          <a:xfrm>
            <a:off x="10176992" y="5026353"/>
            <a:ext cx="1652119" cy="338554"/>
          </a:xfrm>
          <a:prstGeom prst="rect">
            <a:avLst/>
          </a:prstGeom>
          <a:solidFill>
            <a:schemeClr val="accent1"/>
          </a:solidFill>
          <a:ln cap="flat" cmpd="sng" w="222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IN" sz="1600">
                <a:solidFill>
                  <a:schemeClr val="lt1"/>
                </a:solidFill>
                <a:latin typeface="Gill Sans"/>
                <a:ea typeface="Gill Sans"/>
                <a:cs typeface="Gill Sans"/>
                <a:sym typeface="Gill Sans"/>
              </a:rPr>
              <a:t>AURDINO UNO</a:t>
            </a:r>
            <a:endParaRPr/>
          </a:p>
        </p:txBody>
      </p:sp>
      <p:sp>
        <p:nvSpPr>
          <p:cNvPr id="157" name="Google Shape;157;p7"/>
          <p:cNvSpPr txBox="1"/>
          <p:nvPr/>
        </p:nvSpPr>
        <p:spPr>
          <a:xfrm>
            <a:off x="3653121" y="4780132"/>
            <a:ext cx="2241058" cy="584775"/>
          </a:xfrm>
          <a:prstGeom prst="rect">
            <a:avLst/>
          </a:prstGeom>
          <a:solidFill>
            <a:schemeClr val="accent6"/>
          </a:solidFill>
          <a:ln cap="flat" cmpd="sng" w="222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IN" sz="1600">
                <a:solidFill>
                  <a:schemeClr val="lt1"/>
                </a:solidFill>
                <a:latin typeface="Gill Sans"/>
                <a:ea typeface="Gill Sans"/>
                <a:cs typeface="Gill Sans"/>
                <a:sym typeface="Gill Sans"/>
              </a:rPr>
              <a:t>BLUETOOTH MODULE</a:t>
            </a:r>
            <a:endParaRPr/>
          </a:p>
          <a:p>
            <a:pPr indent="0" lvl="0" marL="0" marR="0" rtl="0" algn="ctr">
              <a:spcBef>
                <a:spcPts val="0"/>
              </a:spcBef>
              <a:spcAft>
                <a:spcPts val="0"/>
              </a:spcAft>
              <a:buNone/>
            </a:pPr>
            <a:r>
              <a:rPr lang="en-IN" sz="1600">
                <a:solidFill>
                  <a:schemeClr val="lt1"/>
                </a:solidFill>
                <a:latin typeface="Gill Sans"/>
                <a:ea typeface="Gill Sans"/>
                <a:cs typeface="Gill Sans"/>
                <a:sym typeface="Gill Sans"/>
              </a:rPr>
              <a:t>HC-05</a:t>
            </a:r>
            <a:endParaRPr/>
          </a:p>
        </p:txBody>
      </p:sp>
      <p:pic>
        <p:nvPicPr>
          <p:cNvPr descr="Gears icon" id="158" name="Google Shape;158;p7"/>
          <p:cNvPicPr preferRelativeResize="0"/>
          <p:nvPr/>
        </p:nvPicPr>
        <p:blipFill rotWithShape="1">
          <a:blip r:embed="rId4">
            <a:alphaModFix/>
          </a:blip>
          <a:srcRect b="0" l="0" r="0" t="0"/>
          <a:stretch/>
        </p:blipFill>
        <p:spPr>
          <a:xfrm>
            <a:off x="3653121" y="55223"/>
            <a:ext cx="1122450" cy="1122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8"/>
          <p:cNvSpPr txBox="1"/>
          <p:nvPr>
            <p:ph type="title"/>
          </p:nvPr>
        </p:nvSpPr>
        <p:spPr>
          <a:xfrm>
            <a:off x="742819" y="311034"/>
            <a:ext cx="9605399" cy="1038796"/>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IN"/>
              <a:t>WORKING</a:t>
            </a:r>
            <a:endParaRPr/>
          </a:p>
        </p:txBody>
      </p:sp>
      <p:sp>
        <p:nvSpPr>
          <p:cNvPr id="164" name="Google Shape;164;p8"/>
          <p:cNvSpPr txBox="1"/>
          <p:nvPr>
            <p:ph idx="1" type="body"/>
          </p:nvPr>
        </p:nvSpPr>
        <p:spPr>
          <a:xfrm>
            <a:off x="1347034" y="2209703"/>
            <a:ext cx="2180658" cy="544334"/>
          </a:xfrm>
          <a:prstGeom prst="rect">
            <a:avLst/>
          </a:prstGeom>
          <a:noFill/>
          <a:ln>
            <a:noFill/>
          </a:ln>
        </p:spPr>
        <p:txBody>
          <a:bodyPr anchorCtr="0" anchor="ctr" bIns="45700" lIns="91425" spcFirstLastPara="1" rIns="91425" wrap="square" tIns="45700">
            <a:normAutofit fontScale="55000" lnSpcReduction="20000"/>
          </a:bodyPr>
          <a:lstStyle/>
          <a:p>
            <a:pPr indent="0" lvl="0" marL="0" rtl="0" algn="ctr">
              <a:lnSpc>
                <a:spcPct val="100000"/>
              </a:lnSpc>
              <a:spcBef>
                <a:spcPts val="0"/>
              </a:spcBef>
              <a:spcAft>
                <a:spcPts val="0"/>
              </a:spcAft>
              <a:buSzPct val="100000"/>
              <a:buNone/>
            </a:pPr>
            <a:r>
              <a:t/>
            </a:r>
            <a:endParaRPr u="sng">
              <a:solidFill>
                <a:srgbClr val="0070C0"/>
              </a:solidFill>
            </a:endParaRPr>
          </a:p>
        </p:txBody>
      </p:sp>
      <p:pic>
        <p:nvPicPr>
          <p:cNvPr id="165" name="Google Shape;165;p8"/>
          <p:cNvPicPr preferRelativeResize="0"/>
          <p:nvPr/>
        </p:nvPicPr>
        <p:blipFill rotWithShape="1">
          <a:blip r:embed="rId3">
            <a:alphaModFix/>
          </a:blip>
          <a:srcRect b="0" l="0" r="0" t="0"/>
          <a:stretch/>
        </p:blipFill>
        <p:spPr>
          <a:xfrm>
            <a:off x="1204944" y="1937525"/>
            <a:ext cx="2464838" cy="3206631"/>
          </a:xfrm>
          <a:prstGeom prst="rect">
            <a:avLst/>
          </a:prstGeom>
          <a:noFill/>
          <a:ln>
            <a:noFill/>
          </a:ln>
        </p:spPr>
      </p:pic>
      <p:pic>
        <p:nvPicPr>
          <p:cNvPr id="166" name="Google Shape;166;p8"/>
          <p:cNvPicPr preferRelativeResize="0"/>
          <p:nvPr/>
        </p:nvPicPr>
        <p:blipFill rotWithShape="1">
          <a:blip r:embed="rId4">
            <a:alphaModFix/>
          </a:blip>
          <a:srcRect b="0" l="0" r="0" t="0"/>
          <a:stretch/>
        </p:blipFill>
        <p:spPr>
          <a:xfrm>
            <a:off x="8391331" y="1937525"/>
            <a:ext cx="2506306" cy="3225353"/>
          </a:xfrm>
          <a:prstGeom prst="rect">
            <a:avLst/>
          </a:prstGeom>
          <a:noFill/>
          <a:ln>
            <a:noFill/>
          </a:ln>
        </p:spPr>
      </p:pic>
      <p:sp>
        <p:nvSpPr>
          <p:cNvPr id="167" name="Google Shape;167;p8"/>
          <p:cNvSpPr txBox="1"/>
          <p:nvPr/>
        </p:nvSpPr>
        <p:spPr>
          <a:xfrm>
            <a:off x="3759201" y="1956247"/>
            <a:ext cx="4659086" cy="227754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N" sz="2400">
                <a:solidFill>
                  <a:srgbClr val="FF0000"/>
                </a:solidFill>
                <a:latin typeface="Verdana"/>
                <a:ea typeface="Verdana"/>
                <a:cs typeface="Verdana"/>
                <a:sym typeface="Verdana"/>
              </a:rPr>
              <a:t>KEY FEATURES :</a:t>
            </a:r>
            <a:endParaRPr/>
          </a:p>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a:p>
            <a:pPr indent="-285750" lvl="0" marL="285750" marR="0" rtl="0" algn="l">
              <a:spcBef>
                <a:spcPts val="0"/>
              </a:spcBef>
              <a:spcAft>
                <a:spcPts val="0"/>
              </a:spcAft>
              <a:buClr>
                <a:srgbClr val="0042C7"/>
              </a:buClr>
              <a:buSzPts val="2000"/>
              <a:buFont typeface="Noto Sans Symbols"/>
              <a:buChar char="✔"/>
            </a:pPr>
            <a:r>
              <a:rPr lang="en-IN" sz="2000">
                <a:solidFill>
                  <a:srgbClr val="0042C7"/>
                </a:solidFill>
                <a:latin typeface="Times New Roman"/>
                <a:ea typeface="Times New Roman"/>
                <a:cs typeface="Times New Roman"/>
                <a:sym typeface="Times New Roman"/>
              </a:rPr>
              <a:t>No need to mess with any high voltage wiring.</a:t>
            </a:r>
            <a:endParaRPr/>
          </a:p>
          <a:p>
            <a:pPr indent="-285750" lvl="0" marL="285750" marR="0" rtl="0" algn="l">
              <a:spcBef>
                <a:spcPts val="0"/>
              </a:spcBef>
              <a:spcAft>
                <a:spcPts val="0"/>
              </a:spcAft>
              <a:buClr>
                <a:srgbClr val="0042C7"/>
              </a:buClr>
              <a:buSzPts val="2000"/>
              <a:buFont typeface="Noto Sans Symbols"/>
              <a:buChar char="✔"/>
            </a:pPr>
            <a:r>
              <a:rPr lang="en-IN" sz="2000">
                <a:solidFill>
                  <a:srgbClr val="0042C7"/>
                </a:solidFill>
                <a:latin typeface="Times New Roman"/>
                <a:ea typeface="Times New Roman"/>
                <a:cs typeface="Times New Roman"/>
                <a:sym typeface="Times New Roman"/>
              </a:rPr>
              <a:t>Switch is still Operable by hand.</a:t>
            </a:r>
            <a:endParaRPr/>
          </a:p>
          <a:p>
            <a:pPr indent="-285750" lvl="0" marL="285750" marR="0" rtl="0" algn="l">
              <a:spcBef>
                <a:spcPts val="0"/>
              </a:spcBef>
              <a:spcAft>
                <a:spcPts val="0"/>
              </a:spcAft>
              <a:buClr>
                <a:srgbClr val="0042C7"/>
              </a:buClr>
              <a:buSzPts val="2000"/>
              <a:buFont typeface="Noto Sans Symbols"/>
              <a:buChar char="✔"/>
            </a:pPr>
            <a:r>
              <a:rPr lang="en-IN" sz="2000">
                <a:solidFill>
                  <a:srgbClr val="0042C7"/>
                </a:solidFill>
                <a:latin typeface="Times New Roman"/>
                <a:ea typeface="Times New Roman"/>
                <a:cs typeface="Times New Roman"/>
                <a:sym typeface="Times New Roman"/>
              </a:rPr>
              <a:t>Easy to make and Assemble.</a:t>
            </a:r>
            <a:endParaRPr/>
          </a:p>
          <a:p>
            <a:pPr indent="-285750" lvl="0" marL="285750" marR="0" rtl="0" algn="l">
              <a:spcBef>
                <a:spcPts val="0"/>
              </a:spcBef>
              <a:spcAft>
                <a:spcPts val="0"/>
              </a:spcAft>
              <a:buClr>
                <a:srgbClr val="0042C7"/>
              </a:buClr>
              <a:buSzPts val="2000"/>
              <a:buFont typeface="Noto Sans Symbols"/>
              <a:buChar char="✔"/>
            </a:pPr>
            <a:r>
              <a:rPr lang="en-IN" sz="2000">
                <a:solidFill>
                  <a:srgbClr val="0042C7"/>
                </a:solidFill>
                <a:latin typeface="Times New Roman"/>
                <a:ea typeface="Times New Roman"/>
                <a:cs typeface="Times New Roman"/>
                <a:sym typeface="Times New Roman"/>
              </a:rPr>
              <a:t>High Mobility.</a:t>
            </a:r>
            <a:endParaRPr/>
          </a:p>
        </p:txBody>
      </p:sp>
      <p:pic>
        <p:nvPicPr>
          <p:cNvPr descr="Tools icon" id="168" name="Google Shape;168;p8"/>
          <p:cNvPicPr preferRelativeResize="0"/>
          <p:nvPr/>
        </p:nvPicPr>
        <p:blipFill rotWithShape="1">
          <a:blip r:embed="rId5">
            <a:alphaModFix/>
          </a:blip>
          <a:srcRect b="0" l="0" r="0" t="0"/>
          <a:stretch/>
        </p:blipFill>
        <p:spPr>
          <a:xfrm>
            <a:off x="3341189" y="191140"/>
            <a:ext cx="836023" cy="83602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9"/>
          <p:cNvSpPr txBox="1"/>
          <p:nvPr>
            <p:ph type="title"/>
          </p:nvPr>
        </p:nvSpPr>
        <p:spPr>
          <a:xfrm>
            <a:off x="626704" y="485206"/>
            <a:ext cx="9605399" cy="1038796"/>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IN"/>
              <a:t>CONCLUSION</a:t>
            </a:r>
            <a:endParaRPr/>
          </a:p>
        </p:txBody>
      </p:sp>
      <p:sp>
        <p:nvSpPr>
          <p:cNvPr id="174" name="Google Shape;174;p9"/>
          <p:cNvSpPr txBox="1"/>
          <p:nvPr>
            <p:ph idx="1" type="body"/>
          </p:nvPr>
        </p:nvSpPr>
        <p:spPr>
          <a:xfrm>
            <a:off x="1694656" y="1865037"/>
            <a:ext cx="8802688" cy="3127927"/>
          </a:xfrm>
          <a:prstGeom prst="rect">
            <a:avLst/>
          </a:prstGeom>
          <a:noFill/>
          <a:ln>
            <a:noFill/>
          </a:ln>
        </p:spPr>
        <p:txBody>
          <a:bodyPr anchorCtr="0" anchor="ctr" bIns="45700" lIns="91425" spcFirstLastPara="1" rIns="91425" wrap="square" tIns="45700">
            <a:normAutofit fontScale="70000" lnSpcReduction="20000"/>
          </a:bodyPr>
          <a:lstStyle/>
          <a:p>
            <a:pPr indent="0" lvl="0" marL="0" rtl="0" algn="ctr">
              <a:lnSpc>
                <a:spcPct val="107000"/>
              </a:lnSpc>
              <a:spcBef>
                <a:spcPts val="0"/>
              </a:spcBef>
              <a:spcAft>
                <a:spcPts val="0"/>
              </a:spcAft>
              <a:buSzPct val="100000"/>
              <a:buNone/>
            </a:pPr>
            <a:r>
              <a:rPr lang="en-IN" sz="1800">
                <a:latin typeface="Times New Roman"/>
                <a:ea typeface="Times New Roman"/>
                <a:cs typeface="Times New Roman"/>
                <a:sym typeface="Times New Roman"/>
              </a:rPr>
              <a:t>IoT is trending. Companies invest in new tech to streamline business processes and cut expenses. Consumers buy wearables and Smart Home appliances to save time and improve the quality of their lives. If you’re set on releasing a smart device or consider optimizing your business workflow with the Internet of Things solutions, you need to get an idea of how much it may cost you to build one. In this article we’ll try to figure out what may constitute the final cost of an IoT solution</a:t>
            </a:r>
            <a:endParaRPr sz="1800">
              <a:latin typeface="Calibri"/>
              <a:ea typeface="Calibri"/>
              <a:cs typeface="Calibri"/>
              <a:sym typeface="Calibri"/>
            </a:endParaRPr>
          </a:p>
          <a:p>
            <a:pPr indent="0" lvl="0" marL="0" rtl="0" algn="ctr">
              <a:lnSpc>
                <a:spcPct val="107000"/>
              </a:lnSpc>
              <a:spcBef>
                <a:spcPts val="1800"/>
              </a:spcBef>
              <a:spcAft>
                <a:spcPts val="0"/>
              </a:spcAft>
              <a:buSzPct val="100000"/>
              <a:buNone/>
            </a:pPr>
            <a:r>
              <a:rPr lang="en-IN" sz="1800">
                <a:latin typeface="Times New Roman"/>
                <a:ea typeface="Times New Roman"/>
                <a:cs typeface="Times New Roman"/>
                <a:sym typeface="Times New Roman"/>
              </a:rPr>
              <a:t>INTERNET OF THINGS COST BREAKDOWN</a:t>
            </a:r>
            <a:endParaRPr sz="1800">
              <a:latin typeface="Calibri"/>
              <a:ea typeface="Calibri"/>
              <a:cs typeface="Calibri"/>
              <a:sym typeface="Calibri"/>
            </a:endParaRPr>
          </a:p>
          <a:p>
            <a:pPr indent="0" lvl="0" marL="0" rtl="0" algn="ctr">
              <a:lnSpc>
                <a:spcPct val="107000"/>
              </a:lnSpc>
              <a:spcBef>
                <a:spcPts val="1800"/>
              </a:spcBef>
              <a:spcAft>
                <a:spcPts val="0"/>
              </a:spcAft>
              <a:buSzPct val="100000"/>
              <a:buNone/>
            </a:pPr>
            <a:r>
              <a:rPr lang="en-IN" sz="1800">
                <a:latin typeface="Times New Roman"/>
                <a:ea typeface="Times New Roman"/>
                <a:cs typeface="Times New Roman"/>
                <a:sym typeface="Times New Roman"/>
              </a:rPr>
              <a:t>The Internet of Things is the environment where gadgets equipped with smart sensors collect data and exchange it over a network.</a:t>
            </a:r>
            <a:endParaRPr sz="1800">
              <a:latin typeface="Calibri"/>
              <a:ea typeface="Calibri"/>
              <a:cs typeface="Calibri"/>
              <a:sym typeface="Calibri"/>
            </a:endParaRPr>
          </a:p>
          <a:p>
            <a:pPr indent="0" lvl="0" marL="0" rtl="0" algn="ctr">
              <a:lnSpc>
                <a:spcPct val="107000"/>
              </a:lnSpc>
              <a:spcBef>
                <a:spcPts val="1800"/>
              </a:spcBef>
              <a:spcAft>
                <a:spcPts val="0"/>
              </a:spcAft>
              <a:buSzPct val="100000"/>
              <a:buNone/>
            </a:pPr>
            <a:r>
              <a:rPr lang="en-IN" sz="1800">
                <a:latin typeface="Times New Roman"/>
                <a:ea typeface="Times New Roman"/>
                <a:cs typeface="Times New Roman"/>
                <a:sym typeface="Times New Roman"/>
              </a:rPr>
              <a:t>Thus, the system operates on three levels:</a:t>
            </a:r>
            <a:endParaRPr sz="1800">
              <a:latin typeface="Calibri"/>
              <a:ea typeface="Calibri"/>
              <a:cs typeface="Calibri"/>
              <a:sym typeface="Calibri"/>
            </a:endParaRPr>
          </a:p>
          <a:p>
            <a:pPr indent="0" lvl="0" marL="0" rtl="0" algn="ctr">
              <a:lnSpc>
                <a:spcPct val="107000"/>
              </a:lnSpc>
              <a:spcBef>
                <a:spcPts val="1800"/>
              </a:spcBef>
              <a:spcAft>
                <a:spcPts val="0"/>
              </a:spcAft>
              <a:buSzPct val="100000"/>
              <a:buNone/>
            </a:pPr>
            <a:r>
              <a:rPr lang="en-IN" sz="1800">
                <a:latin typeface="Times New Roman"/>
                <a:ea typeface="Times New Roman"/>
                <a:cs typeface="Times New Roman"/>
                <a:sym typeface="Times New Roman"/>
              </a:rPr>
              <a:t>Hardware (various objects enhanced with firmware/embedded systems and smart sensors).</a:t>
            </a:r>
            <a:endParaRPr sz="1800">
              <a:latin typeface="Calibri"/>
              <a:ea typeface="Calibri"/>
              <a:cs typeface="Calibri"/>
              <a:sym typeface="Calibri"/>
            </a:endParaRPr>
          </a:p>
          <a:p>
            <a:pPr indent="0" lvl="0" marL="0" rtl="0" algn="ctr">
              <a:lnSpc>
                <a:spcPct val="107000"/>
              </a:lnSpc>
              <a:spcBef>
                <a:spcPts val="1800"/>
              </a:spcBef>
              <a:spcAft>
                <a:spcPts val="0"/>
              </a:spcAft>
              <a:buSzPct val="100000"/>
              <a:buNone/>
            </a:pPr>
            <a:r>
              <a:rPr lang="en-IN" sz="1800">
                <a:latin typeface="Times New Roman"/>
                <a:ea typeface="Times New Roman"/>
                <a:cs typeface="Times New Roman"/>
                <a:sym typeface="Times New Roman"/>
              </a:rPr>
              <a:t>Infrastructure (a piece of software that receives, analyzes and stores sensor data; it runs in the cloud or on a corporate server).</a:t>
            </a:r>
            <a:endParaRPr sz="1800">
              <a:latin typeface="Calibri"/>
              <a:ea typeface="Calibri"/>
              <a:cs typeface="Calibri"/>
              <a:sym typeface="Calibri"/>
            </a:endParaRPr>
          </a:p>
          <a:p>
            <a:pPr indent="0" lvl="0" marL="0" rtl="0" algn="ctr">
              <a:lnSpc>
                <a:spcPct val="120000"/>
              </a:lnSpc>
              <a:spcBef>
                <a:spcPts val="1800"/>
              </a:spcBef>
              <a:spcAft>
                <a:spcPts val="0"/>
              </a:spcAft>
              <a:buSzPct val="100000"/>
              <a:buNone/>
            </a:pPr>
            <a:r>
              <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Gallery">
  <a:themeElements>
    <a:clrScheme name="Custom 10">
      <a:dk1>
        <a:srgbClr val="000000"/>
      </a:dk1>
      <a:lt1>
        <a:srgbClr val="FFFFFF"/>
      </a:lt1>
      <a:dk2>
        <a:srgbClr val="454545"/>
      </a:dk2>
      <a:lt2>
        <a:srgbClr val="DFDBD5"/>
      </a:lt2>
      <a:accent1>
        <a:srgbClr val="B71E42"/>
      </a:accent1>
      <a:accent2>
        <a:srgbClr val="84582C"/>
      </a:accent2>
      <a:accent3>
        <a:srgbClr val="002060"/>
      </a:accent3>
      <a:accent4>
        <a:srgbClr val="586EA6"/>
      </a:accent4>
      <a:accent5>
        <a:srgbClr val="586EA6"/>
      </a:accent5>
      <a:accent6>
        <a:srgbClr val="6892A0"/>
      </a:accent6>
      <a:hlink>
        <a:srgbClr val="B71E42"/>
      </a:hlink>
      <a:folHlink>
        <a:srgbClr val="586EA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2020-09-16T16:54:01Z</dcterms:created>
  <dc:creator>ved ahinave</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